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14"/>
  </p:notesMasterIdLst>
  <p:sldIdLst>
    <p:sldId id="313" r:id="rId2"/>
    <p:sldId id="449" r:id="rId3"/>
    <p:sldId id="465" r:id="rId4"/>
    <p:sldId id="466" r:id="rId5"/>
    <p:sldId id="460" r:id="rId6"/>
    <p:sldId id="461" r:id="rId7"/>
    <p:sldId id="469" r:id="rId8"/>
    <p:sldId id="326" r:id="rId9"/>
    <p:sldId id="464" r:id="rId10"/>
    <p:sldId id="467" r:id="rId11"/>
    <p:sldId id="468" r:id="rId12"/>
    <p:sldId id="338"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B85C00"/>
    <a:srgbClr val="5A8F03"/>
    <a:srgbClr val="FF2929"/>
    <a:srgbClr val="4D4D4D"/>
    <a:srgbClr val="F3FFF3"/>
    <a:srgbClr val="E7FFE7"/>
    <a:srgbClr val="E1F4FF"/>
    <a:srgbClr val="FFFFCC"/>
    <a:srgbClr val="864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838" autoAdjust="0"/>
    <p:restoredTop sz="91238" autoAdjust="0"/>
  </p:normalViewPr>
  <p:slideViewPr>
    <p:cSldViewPr>
      <p:cViewPr varScale="1">
        <p:scale>
          <a:sx n="67" d="100"/>
          <a:sy n="67" d="100"/>
        </p:scale>
        <p:origin x="-124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59865A-5CE7-4823-885A-EB29D56BE827}"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ru-RU"/>
        </a:p>
      </dgm:t>
    </dgm:pt>
    <dgm:pt modelId="{95C650F0-3E45-421E-BA8B-2F4025EFF74E}">
      <dgm:prSet phldrT="[Текст]" custT="1"/>
      <dgm:spPr>
        <a:solidFill>
          <a:srgbClr val="FFCC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ru-RU" sz="1800" b="1" dirty="0" smtClean="0">
              <a:solidFill>
                <a:srgbClr val="002060"/>
              </a:solidFill>
            </a:rPr>
            <a:t>Формативное оценивание </a:t>
          </a:r>
          <a:r>
            <a:rPr lang="en-US" sz="1800" b="1" dirty="0" smtClean="0">
              <a:solidFill>
                <a:srgbClr val="002060"/>
              </a:solidFill>
            </a:rPr>
            <a:t> </a:t>
          </a:r>
          <a:r>
            <a:rPr lang="ru-RU" sz="1800" b="1" dirty="0" smtClean="0">
              <a:solidFill>
                <a:srgbClr val="002060"/>
              </a:solidFill>
            </a:rPr>
            <a:t>должно</a:t>
          </a:r>
          <a:endParaRPr lang="ru-RU" sz="1800" b="1" dirty="0">
            <a:solidFill>
              <a:srgbClr val="002060"/>
            </a:solidFill>
          </a:endParaRPr>
        </a:p>
      </dgm:t>
    </dgm:pt>
    <dgm:pt modelId="{57CA1072-DABA-42B5-8FB3-BBC461F40352}" type="parTrans" cxnId="{37F8F3E2-7118-42C2-9468-49BA21CE1570}">
      <dgm:prSet/>
      <dgm:spPr/>
      <dgm:t>
        <a:bodyPr/>
        <a:lstStyle/>
        <a:p>
          <a:endParaRPr lang="ru-RU"/>
        </a:p>
      </dgm:t>
    </dgm:pt>
    <dgm:pt modelId="{0868CE0E-D0F2-48C3-A2B8-04D531770F3A}" type="sibTrans" cxnId="{37F8F3E2-7118-42C2-9468-49BA21CE1570}">
      <dgm:prSet/>
      <dgm:spPr/>
      <dgm:t>
        <a:bodyPr/>
        <a:lstStyle/>
        <a:p>
          <a:endParaRPr lang="ru-RU"/>
        </a:p>
      </dgm:t>
    </dgm:pt>
    <dgm:pt modelId="{79A3D100-DAA6-440D-95D2-377B856BA8E3}">
      <dgm:prSet phldrT="[Текст]" custT="1"/>
      <dgm:spPr>
        <a:solidFill>
          <a:schemeClr val="accent6">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ru-RU" sz="1600" b="1" dirty="0" smtClean="0">
              <a:solidFill>
                <a:schemeClr val="bg2">
                  <a:lumMod val="50000"/>
                </a:schemeClr>
              </a:solidFill>
            </a:rPr>
            <a:t>быть частью эффективного планирования</a:t>
          </a:r>
          <a:endParaRPr lang="ru-RU" sz="1600" b="1" dirty="0">
            <a:solidFill>
              <a:schemeClr val="bg2">
                <a:lumMod val="50000"/>
              </a:schemeClr>
            </a:solidFill>
          </a:endParaRPr>
        </a:p>
      </dgm:t>
    </dgm:pt>
    <dgm:pt modelId="{DEC50712-25AC-40BB-8276-8C6899B2A473}" type="parTrans" cxnId="{2875F8DC-CBD9-414C-B0C5-49538ABC08B3}">
      <dgm:prSet/>
      <dgm:spPr/>
      <dgm:t>
        <a:bodyPr/>
        <a:lstStyle/>
        <a:p>
          <a:endParaRPr lang="ru-RU"/>
        </a:p>
      </dgm:t>
    </dgm:pt>
    <dgm:pt modelId="{5023DDC9-DFAF-4D6E-9F65-98DEABDEDC19}" type="sibTrans" cxnId="{2875F8DC-CBD9-414C-B0C5-49538ABC08B3}">
      <dgm:prSet/>
      <dgm:spPr/>
      <dgm:t>
        <a:bodyPr/>
        <a:lstStyle/>
        <a:p>
          <a:endParaRPr lang="ru-RU"/>
        </a:p>
      </dgm:t>
    </dgm:pt>
    <dgm:pt modelId="{8710B687-9ABA-426D-9687-5603CA8B1FA7}">
      <dgm:prSet phldrT="[Текст]" custT="1"/>
      <dgm:spPr>
        <a:solidFill>
          <a:schemeClr val="accent6">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ru-RU" sz="1600" b="1" dirty="0" smtClean="0">
              <a:solidFill>
                <a:schemeClr val="accent4">
                  <a:lumMod val="50000"/>
                </a:schemeClr>
              </a:solidFill>
            </a:rPr>
            <a:t>сосредоточиться на том, как идет процесс</a:t>
          </a:r>
          <a:endParaRPr lang="ru-RU" sz="1600" b="1" dirty="0">
            <a:solidFill>
              <a:schemeClr val="accent4">
                <a:lumMod val="50000"/>
              </a:schemeClr>
            </a:solidFill>
          </a:endParaRPr>
        </a:p>
      </dgm:t>
    </dgm:pt>
    <dgm:pt modelId="{BF1B8AC6-6BAE-4923-AEEB-3B8E4D487ACA}" type="parTrans" cxnId="{C194B621-B556-4511-B1CB-849C2D61A778}">
      <dgm:prSet/>
      <dgm:spPr/>
      <dgm:t>
        <a:bodyPr/>
        <a:lstStyle/>
        <a:p>
          <a:endParaRPr lang="ru-RU"/>
        </a:p>
      </dgm:t>
    </dgm:pt>
    <dgm:pt modelId="{EB3AD778-26ED-474F-B1EC-E8FF6DB00BF6}" type="sibTrans" cxnId="{C194B621-B556-4511-B1CB-849C2D61A778}">
      <dgm:prSet/>
      <dgm:spPr/>
      <dgm:t>
        <a:bodyPr/>
        <a:lstStyle/>
        <a:p>
          <a:endParaRPr lang="ru-RU"/>
        </a:p>
      </dgm:t>
    </dgm:pt>
    <dgm:pt modelId="{A882A012-AA63-41B8-AC67-C35D29DEBFEA}">
      <dgm:prSet phldrT="[Текст]" custT="1"/>
      <dgm:spPr>
        <a:solidFill>
          <a:schemeClr val="accent6">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ru-RU" sz="1600" b="1" dirty="0" smtClean="0">
              <a:solidFill>
                <a:schemeClr val="accent6">
                  <a:lumMod val="75000"/>
                </a:schemeClr>
              </a:solidFill>
            </a:rPr>
            <a:t>быть точным и конструктивным</a:t>
          </a:r>
          <a:endParaRPr lang="ru-RU" sz="1600" b="1" dirty="0">
            <a:solidFill>
              <a:schemeClr val="accent6">
                <a:lumMod val="75000"/>
              </a:schemeClr>
            </a:solidFill>
          </a:endParaRPr>
        </a:p>
      </dgm:t>
    </dgm:pt>
    <dgm:pt modelId="{23D5D051-6CD6-4A99-AE6E-F36FC8818FAC}" type="parTrans" cxnId="{6C28E927-3E22-40C6-80EA-B54294C43EDB}">
      <dgm:prSet/>
      <dgm:spPr/>
      <dgm:t>
        <a:bodyPr/>
        <a:lstStyle/>
        <a:p>
          <a:endParaRPr lang="ru-RU"/>
        </a:p>
      </dgm:t>
    </dgm:pt>
    <dgm:pt modelId="{ACB0E61C-542D-465D-9665-845C30F2B59A}" type="sibTrans" cxnId="{6C28E927-3E22-40C6-80EA-B54294C43EDB}">
      <dgm:prSet/>
      <dgm:spPr/>
      <dgm:t>
        <a:bodyPr/>
        <a:lstStyle/>
        <a:p>
          <a:endParaRPr lang="ru-RU"/>
        </a:p>
      </dgm:t>
    </dgm:pt>
    <dgm:pt modelId="{97EC278B-93F4-4F30-A110-BD086F9CE967}">
      <dgm:prSet phldrT="[Текст]" custT="1"/>
      <dgm:spPr>
        <a:solidFill>
          <a:schemeClr val="accent6">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ru-RU" sz="1600" b="1" dirty="0" smtClean="0">
              <a:solidFill>
                <a:srgbClr val="663300"/>
              </a:solidFill>
            </a:rPr>
            <a:t>быть одним из основных видов деятельности на уроке</a:t>
          </a:r>
          <a:endParaRPr lang="ru-RU" sz="1600" b="1" dirty="0">
            <a:solidFill>
              <a:srgbClr val="663300"/>
            </a:solidFill>
          </a:endParaRPr>
        </a:p>
      </dgm:t>
    </dgm:pt>
    <dgm:pt modelId="{E56B3372-7899-4090-8203-98D753FB4F13}" type="parTrans" cxnId="{15FD1C35-7DB9-4551-B3DD-D6F3746CF506}">
      <dgm:prSet/>
      <dgm:spPr/>
      <dgm:t>
        <a:bodyPr/>
        <a:lstStyle/>
        <a:p>
          <a:endParaRPr lang="ru-RU"/>
        </a:p>
      </dgm:t>
    </dgm:pt>
    <dgm:pt modelId="{CA568AC9-8802-4B7B-8A74-50315A634E33}" type="sibTrans" cxnId="{15FD1C35-7DB9-4551-B3DD-D6F3746CF506}">
      <dgm:prSet/>
      <dgm:spPr/>
      <dgm:t>
        <a:bodyPr/>
        <a:lstStyle/>
        <a:p>
          <a:endParaRPr lang="ru-RU"/>
        </a:p>
      </dgm:t>
    </dgm:pt>
    <dgm:pt modelId="{1802968B-902F-4190-8637-AFE4464BC8D2}">
      <dgm:prSet phldrT="[Текст]" custT="1"/>
      <dgm:spPr>
        <a:solidFill>
          <a:schemeClr val="accent6">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ru-RU" sz="1600" b="1" dirty="0" smtClean="0">
              <a:solidFill>
                <a:srgbClr val="B85C00"/>
              </a:solidFill>
            </a:rPr>
            <a:t>способствовать </a:t>
          </a:r>
          <a:r>
            <a:rPr lang="ru-RU" sz="1600" b="1" dirty="0" err="1" smtClean="0">
              <a:solidFill>
                <a:srgbClr val="B85C00"/>
              </a:solidFill>
            </a:rPr>
            <a:t>самосовершенст-вованию</a:t>
          </a:r>
          <a:r>
            <a:rPr lang="ru-RU" sz="1600" b="1" dirty="0" smtClean="0">
              <a:solidFill>
                <a:srgbClr val="B85C00"/>
              </a:solidFill>
            </a:rPr>
            <a:t> учащихся</a:t>
          </a:r>
          <a:endParaRPr lang="ru-RU" sz="1600" b="1" dirty="0">
            <a:solidFill>
              <a:srgbClr val="B85C00"/>
            </a:solidFill>
          </a:endParaRPr>
        </a:p>
      </dgm:t>
    </dgm:pt>
    <dgm:pt modelId="{67F4324D-92D5-4FA1-B885-09A8F682E452}" type="parTrans" cxnId="{341BB36B-71CB-4364-BA73-0BADA52EBD89}">
      <dgm:prSet/>
      <dgm:spPr/>
      <dgm:t>
        <a:bodyPr/>
        <a:lstStyle/>
        <a:p>
          <a:endParaRPr lang="ru-RU"/>
        </a:p>
      </dgm:t>
    </dgm:pt>
    <dgm:pt modelId="{C73F508F-A9FB-4043-AC47-DEB824A43C46}" type="sibTrans" cxnId="{341BB36B-71CB-4364-BA73-0BADA52EBD89}">
      <dgm:prSet/>
      <dgm:spPr/>
      <dgm:t>
        <a:bodyPr/>
        <a:lstStyle/>
        <a:p>
          <a:endParaRPr lang="ru-RU"/>
        </a:p>
      </dgm:t>
    </dgm:pt>
    <dgm:pt modelId="{AFFD07E4-55CF-42E1-B64B-BED302BD3D14}">
      <dgm:prSet phldrT="[Текст]" custT="1"/>
      <dgm:spPr>
        <a:solidFill>
          <a:schemeClr val="accent6">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ru-RU" sz="1600" b="1" dirty="0" smtClean="0">
              <a:solidFill>
                <a:srgbClr val="663300"/>
              </a:solidFill>
            </a:rPr>
            <a:t>развивать способность к </a:t>
          </a:r>
          <a:r>
            <a:rPr lang="ru-RU" sz="1600" b="1" dirty="0" err="1" smtClean="0">
              <a:solidFill>
                <a:srgbClr val="663300"/>
              </a:solidFill>
            </a:rPr>
            <a:t>самооцениванию</a:t>
          </a:r>
          <a:endParaRPr lang="ru-RU" sz="1600" b="1" dirty="0">
            <a:solidFill>
              <a:srgbClr val="663300"/>
            </a:solidFill>
          </a:endParaRPr>
        </a:p>
      </dgm:t>
    </dgm:pt>
    <dgm:pt modelId="{431B8F9C-91C8-44A0-95C3-8E687E586458}" type="parTrans" cxnId="{E60289C6-B320-4931-9211-B5F21EF24E28}">
      <dgm:prSet/>
      <dgm:spPr/>
      <dgm:t>
        <a:bodyPr/>
        <a:lstStyle/>
        <a:p>
          <a:endParaRPr lang="ru-RU"/>
        </a:p>
      </dgm:t>
    </dgm:pt>
    <dgm:pt modelId="{D94BA9F4-6D45-4A81-894B-8DD8A0D735CC}" type="sibTrans" cxnId="{E60289C6-B320-4931-9211-B5F21EF24E28}">
      <dgm:prSet/>
      <dgm:spPr/>
      <dgm:t>
        <a:bodyPr/>
        <a:lstStyle/>
        <a:p>
          <a:endParaRPr lang="ru-RU"/>
        </a:p>
      </dgm:t>
    </dgm:pt>
    <dgm:pt modelId="{3769DCFB-8F2E-4D03-B55B-13B930ABFA9A}">
      <dgm:prSet phldrT="[Текст]" custT="1"/>
      <dgm:spPr>
        <a:solidFill>
          <a:schemeClr val="accent6">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ru-RU" sz="1600" b="1" dirty="0" smtClean="0">
              <a:solidFill>
                <a:srgbClr val="FF0000"/>
              </a:solidFill>
            </a:rPr>
            <a:t>поощрять мотивацию</a:t>
          </a:r>
          <a:endParaRPr lang="ru-RU" sz="1600" b="1" dirty="0">
            <a:solidFill>
              <a:srgbClr val="FF0000"/>
            </a:solidFill>
          </a:endParaRPr>
        </a:p>
      </dgm:t>
    </dgm:pt>
    <dgm:pt modelId="{5FEB998C-B12A-4221-8AD5-EA448F085FD5}" type="parTrans" cxnId="{056B31C0-CB9E-440D-95D7-0C37FF501C1C}">
      <dgm:prSet/>
      <dgm:spPr/>
      <dgm:t>
        <a:bodyPr/>
        <a:lstStyle/>
        <a:p>
          <a:endParaRPr lang="ru-RU"/>
        </a:p>
      </dgm:t>
    </dgm:pt>
    <dgm:pt modelId="{782507DD-7825-445F-AF37-E1E40BC4182E}" type="sibTrans" cxnId="{056B31C0-CB9E-440D-95D7-0C37FF501C1C}">
      <dgm:prSet/>
      <dgm:spPr/>
      <dgm:t>
        <a:bodyPr/>
        <a:lstStyle/>
        <a:p>
          <a:endParaRPr lang="ru-RU"/>
        </a:p>
      </dgm:t>
    </dgm:pt>
    <dgm:pt modelId="{132FD56F-450B-4939-AB15-B453E09B9C26}" type="pres">
      <dgm:prSet presAssocID="{1559865A-5CE7-4823-885A-EB29D56BE827}" presName="cycle" presStyleCnt="0">
        <dgm:presLayoutVars>
          <dgm:chMax val="1"/>
          <dgm:dir/>
          <dgm:animLvl val="ctr"/>
          <dgm:resizeHandles val="exact"/>
        </dgm:presLayoutVars>
      </dgm:prSet>
      <dgm:spPr/>
      <dgm:t>
        <a:bodyPr/>
        <a:lstStyle/>
        <a:p>
          <a:endParaRPr lang="ru-RU"/>
        </a:p>
      </dgm:t>
    </dgm:pt>
    <dgm:pt modelId="{CE0F82A9-E624-4577-A052-5EA443DE5A18}" type="pres">
      <dgm:prSet presAssocID="{95C650F0-3E45-421E-BA8B-2F4025EFF74E}" presName="centerShape" presStyleLbl="node0" presStyleIdx="0" presStyleCnt="1" custScaleX="140234"/>
      <dgm:spPr/>
      <dgm:t>
        <a:bodyPr/>
        <a:lstStyle/>
        <a:p>
          <a:endParaRPr lang="ru-RU"/>
        </a:p>
      </dgm:t>
    </dgm:pt>
    <dgm:pt modelId="{CB8515A7-4CF1-4C5A-95ED-2D009E81A85F}" type="pres">
      <dgm:prSet presAssocID="{DEC50712-25AC-40BB-8276-8C6899B2A473}" presName="Name9" presStyleLbl="parChTrans1D2" presStyleIdx="0" presStyleCnt="7"/>
      <dgm:spPr/>
      <dgm:t>
        <a:bodyPr/>
        <a:lstStyle/>
        <a:p>
          <a:endParaRPr lang="ru-RU"/>
        </a:p>
      </dgm:t>
    </dgm:pt>
    <dgm:pt modelId="{DD4E7F7F-A64A-4A04-863D-DFC81A195087}" type="pres">
      <dgm:prSet presAssocID="{DEC50712-25AC-40BB-8276-8C6899B2A473}" presName="connTx" presStyleLbl="parChTrans1D2" presStyleIdx="0" presStyleCnt="7"/>
      <dgm:spPr/>
      <dgm:t>
        <a:bodyPr/>
        <a:lstStyle/>
        <a:p>
          <a:endParaRPr lang="ru-RU"/>
        </a:p>
      </dgm:t>
    </dgm:pt>
    <dgm:pt modelId="{0ADF6022-FA7A-47E5-ADC3-DADA12A770E0}" type="pres">
      <dgm:prSet presAssocID="{79A3D100-DAA6-440D-95D2-377B856BA8E3}" presName="node" presStyleLbl="node1" presStyleIdx="0" presStyleCnt="7" custScaleX="140161">
        <dgm:presLayoutVars>
          <dgm:bulletEnabled val="1"/>
        </dgm:presLayoutVars>
      </dgm:prSet>
      <dgm:spPr/>
      <dgm:t>
        <a:bodyPr/>
        <a:lstStyle/>
        <a:p>
          <a:endParaRPr lang="ru-RU"/>
        </a:p>
      </dgm:t>
    </dgm:pt>
    <dgm:pt modelId="{4D6FF145-086A-4BE2-B94F-E6F87AB30671}" type="pres">
      <dgm:prSet presAssocID="{BF1B8AC6-6BAE-4923-AEEB-3B8E4D487ACA}" presName="Name9" presStyleLbl="parChTrans1D2" presStyleIdx="1" presStyleCnt="7"/>
      <dgm:spPr/>
      <dgm:t>
        <a:bodyPr/>
        <a:lstStyle/>
        <a:p>
          <a:endParaRPr lang="ru-RU"/>
        </a:p>
      </dgm:t>
    </dgm:pt>
    <dgm:pt modelId="{C9CDEE6B-9F3F-4940-B37B-BC93C40FEBE1}" type="pres">
      <dgm:prSet presAssocID="{BF1B8AC6-6BAE-4923-AEEB-3B8E4D487ACA}" presName="connTx" presStyleLbl="parChTrans1D2" presStyleIdx="1" presStyleCnt="7"/>
      <dgm:spPr/>
      <dgm:t>
        <a:bodyPr/>
        <a:lstStyle/>
        <a:p>
          <a:endParaRPr lang="ru-RU"/>
        </a:p>
      </dgm:t>
    </dgm:pt>
    <dgm:pt modelId="{A87A873A-90A3-4E84-89CB-DA5514B4BD6C}" type="pres">
      <dgm:prSet presAssocID="{8710B687-9ABA-426D-9687-5603CA8B1FA7}" presName="node" presStyleLbl="node1" presStyleIdx="1" presStyleCnt="7" custScaleX="157393" custRadScaleRad="116849" custRadScaleInc="21767">
        <dgm:presLayoutVars>
          <dgm:bulletEnabled val="1"/>
        </dgm:presLayoutVars>
      </dgm:prSet>
      <dgm:spPr/>
      <dgm:t>
        <a:bodyPr/>
        <a:lstStyle/>
        <a:p>
          <a:endParaRPr lang="ru-RU"/>
        </a:p>
      </dgm:t>
    </dgm:pt>
    <dgm:pt modelId="{E044B0C5-A8DD-497D-B234-E4AD34E4403C}" type="pres">
      <dgm:prSet presAssocID="{23D5D051-6CD6-4A99-AE6E-F36FC8818FAC}" presName="Name9" presStyleLbl="parChTrans1D2" presStyleIdx="2" presStyleCnt="7"/>
      <dgm:spPr/>
      <dgm:t>
        <a:bodyPr/>
        <a:lstStyle/>
        <a:p>
          <a:endParaRPr lang="ru-RU"/>
        </a:p>
      </dgm:t>
    </dgm:pt>
    <dgm:pt modelId="{13341868-3041-4130-8667-E70F536AB6A5}" type="pres">
      <dgm:prSet presAssocID="{23D5D051-6CD6-4A99-AE6E-F36FC8818FAC}" presName="connTx" presStyleLbl="parChTrans1D2" presStyleIdx="2" presStyleCnt="7"/>
      <dgm:spPr/>
      <dgm:t>
        <a:bodyPr/>
        <a:lstStyle/>
        <a:p>
          <a:endParaRPr lang="ru-RU"/>
        </a:p>
      </dgm:t>
    </dgm:pt>
    <dgm:pt modelId="{AC27A4FC-24F7-42CC-B897-BD3FFB4CF3A4}" type="pres">
      <dgm:prSet presAssocID="{A882A012-AA63-41B8-AC67-C35D29DEBFEA}" presName="node" presStyleLbl="node1" presStyleIdx="2" presStyleCnt="7" custScaleX="153726" custRadScaleRad="111982" custRadScaleInc="-17630">
        <dgm:presLayoutVars>
          <dgm:bulletEnabled val="1"/>
        </dgm:presLayoutVars>
      </dgm:prSet>
      <dgm:spPr/>
      <dgm:t>
        <a:bodyPr/>
        <a:lstStyle/>
        <a:p>
          <a:endParaRPr lang="ru-RU"/>
        </a:p>
      </dgm:t>
    </dgm:pt>
    <dgm:pt modelId="{E77E0EC3-E903-411A-9E6A-F47400B11330}" type="pres">
      <dgm:prSet presAssocID="{E56B3372-7899-4090-8203-98D753FB4F13}" presName="Name9" presStyleLbl="parChTrans1D2" presStyleIdx="3" presStyleCnt="7"/>
      <dgm:spPr/>
      <dgm:t>
        <a:bodyPr/>
        <a:lstStyle/>
        <a:p>
          <a:endParaRPr lang="ru-RU"/>
        </a:p>
      </dgm:t>
    </dgm:pt>
    <dgm:pt modelId="{028BBA25-5E15-4481-B053-B91B7C4F74A0}" type="pres">
      <dgm:prSet presAssocID="{E56B3372-7899-4090-8203-98D753FB4F13}" presName="connTx" presStyleLbl="parChTrans1D2" presStyleIdx="3" presStyleCnt="7"/>
      <dgm:spPr/>
      <dgm:t>
        <a:bodyPr/>
        <a:lstStyle/>
        <a:p>
          <a:endParaRPr lang="ru-RU"/>
        </a:p>
      </dgm:t>
    </dgm:pt>
    <dgm:pt modelId="{F2376080-4676-43A2-83AD-C7189BB8A18D}" type="pres">
      <dgm:prSet presAssocID="{97EC278B-93F4-4F30-A110-BD086F9CE967}" presName="node" presStyleLbl="node1" presStyleIdx="3" presStyleCnt="7" custScaleX="148909" custRadScaleRad="107996" custRadScaleInc="-33493">
        <dgm:presLayoutVars>
          <dgm:bulletEnabled val="1"/>
        </dgm:presLayoutVars>
      </dgm:prSet>
      <dgm:spPr/>
      <dgm:t>
        <a:bodyPr/>
        <a:lstStyle/>
        <a:p>
          <a:endParaRPr lang="ru-RU"/>
        </a:p>
      </dgm:t>
    </dgm:pt>
    <dgm:pt modelId="{6693A134-FF2F-4FE9-B268-58E06155B488}" type="pres">
      <dgm:prSet presAssocID="{67F4324D-92D5-4FA1-B885-09A8F682E452}" presName="Name9" presStyleLbl="parChTrans1D2" presStyleIdx="4" presStyleCnt="7"/>
      <dgm:spPr/>
      <dgm:t>
        <a:bodyPr/>
        <a:lstStyle/>
        <a:p>
          <a:endParaRPr lang="ru-RU"/>
        </a:p>
      </dgm:t>
    </dgm:pt>
    <dgm:pt modelId="{3C76B1B3-4EDF-4011-8EA0-42210399E0BB}" type="pres">
      <dgm:prSet presAssocID="{67F4324D-92D5-4FA1-B885-09A8F682E452}" presName="connTx" presStyleLbl="parChTrans1D2" presStyleIdx="4" presStyleCnt="7"/>
      <dgm:spPr/>
      <dgm:t>
        <a:bodyPr/>
        <a:lstStyle/>
        <a:p>
          <a:endParaRPr lang="ru-RU"/>
        </a:p>
      </dgm:t>
    </dgm:pt>
    <dgm:pt modelId="{500AA655-3CEA-42F9-9271-F78170F24759}" type="pres">
      <dgm:prSet presAssocID="{1802968B-902F-4190-8637-AFE4464BC8D2}" presName="node" presStyleLbl="node1" presStyleIdx="4" presStyleCnt="7" custScaleX="155682" custRadScaleRad="104954" custRadScaleInc="23719">
        <dgm:presLayoutVars>
          <dgm:bulletEnabled val="1"/>
        </dgm:presLayoutVars>
      </dgm:prSet>
      <dgm:spPr/>
      <dgm:t>
        <a:bodyPr/>
        <a:lstStyle/>
        <a:p>
          <a:endParaRPr lang="ru-RU"/>
        </a:p>
      </dgm:t>
    </dgm:pt>
    <dgm:pt modelId="{3A828664-4410-4839-9FE4-111ADFB0ABD0}" type="pres">
      <dgm:prSet presAssocID="{5FEB998C-B12A-4221-8AD5-EA448F085FD5}" presName="Name9" presStyleLbl="parChTrans1D2" presStyleIdx="5" presStyleCnt="7"/>
      <dgm:spPr/>
      <dgm:t>
        <a:bodyPr/>
        <a:lstStyle/>
        <a:p>
          <a:endParaRPr lang="ru-RU"/>
        </a:p>
      </dgm:t>
    </dgm:pt>
    <dgm:pt modelId="{A56D2E77-5A7E-42D8-901D-C3BF2E92CE13}" type="pres">
      <dgm:prSet presAssocID="{5FEB998C-B12A-4221-8AD5-EA448F085FD5}" presName="connTx" presStyleLbl="parChTrans1D2" presStyleIdx="5" presStyleCnt="7"/>
      <dgm:spPr/>
      <dgm:t>
        <a:bodyPr/>
        <a:lstStyle/>
        <a:p>
          <a:endParaRPr lang="ru-RU"/>
        </a:p>
      </dgm:t>
    </dgm:pt>
    <dgm:pt modelId="{31EAFC73-4D75-4272-A131-B945375281DE}" type="pres">
      <dgm:prSet presAssocID="{3769DCFB-8F2E-4D03-B55B-13B930ABFA9A}" presName="node" presStyleLbl="node1" presStyleIdx="5" presStyleCnt="7" custScaleX="151651" custRadScaleRad="109883" custRadScaleInc="14420">
        <dgm:presLayoutVars>
          <dgm:bulletEnabled val="1"/>
        </dgm:presLayoutVars>
      </dgm:prSet>
      <dgm:spPr/>
      <dgm:t>
        <a:bodyPr/>
        <a:lstStyle/>
        <a:p>
          <a:endParaRPr lang="ru-RU"/>
        </a:p>
      </dgm:t>
    </dgm:pt>
    <dgm:pt modelId="{01985430-AB60-4D0F-87DD-33A034D6E45F}" type="pres">
      <dgm:prSet presAssocID="{431B8F9C-91C8-44A0-95C3-8E687E586458}" presName="Name9" presStyleLbl="parChTrans1D2" presStyleIdx="6" presStyleCnt="7"/>
      <dgm:spPr/>
      <dgm:t>
        <a:bodyPr/>
        <a:lstStyle/>
        <a:p>
          <a:endParaRPr lang="ru-RU"/>
        </a:p>
      </dgm:t>
    </dgm:pt>
    <dgm:pt modelId="{B9882A17-7D5B-4FF8-BD88-2C05BDB8D474}" type="pres">
      <dgm:prSet presAssocID="{431B8F9C-91C8-44A0-95C3-8E687E586458}" presName="connTx" presStyleLbl="parChTrans1D2" presStyleIdx="6" presStyleCnt="7"/>
      <dgm:spPr/>
      <dgm:t>
        <a:bodyPr/>
        <a:lstStyle/>
        <a:p>
          <a:endParaRPr lang="ru-RU"/>
        </a:p>
      </dgm:t>
    </dgm:pt>
    <dgm:pt modelId="{180313BC-595F-418E-9964-3C7BA36C4AE6}" type="pres">
      <dgm:prSet presAssocID="{AFFD07E4-55CF-42E1-B64B-BED302BD3D14}" presName="node" presStyleLbl="node1" presStyleIdx="6" presStyleCnt="7" custScaleX="165953" custRadScaleRad="113086" custRadScaleInc="-24270">
        <dgm:presLayoutVars>
          <dgm:bulletEnabled val="1"/>
        </dgm:presLayoutVars>
      </dgm:prSet>
      <dgm:spPr/>
      <dgm:t>
        <a:bodyPr/>
        <a:lstStyle/>
        <a:p>
          <a:endParaRPr lang="ru-RU"/>
        </a:p>
      </dgm:t>
    </dgm:pt>
  </dgm:ptLst>
  <dgm:cxnLst>
    <dgm:cxn modelId="{E07EB7D0-CA3B-46C0-9A7E-E97AE7EFF4F4}" type="presOf" srcId="{23D5D051-6CD6-4A99-AE6E-F36FC8818FAC}" destId="{13341868-3041-4130-8667-E70F536AB6A5}" srcOrd="1" destOrd="0" presId="urn:microsoft.com/office/officeart/2005/8/layout/radial1"/>
    <dgm:cxn modelId="{E33F77D0-FF18-4287-BE9D-3097914C1ABF}" type="presOf" srcId="{1802968B-902F-4190-8637-AFE4464BC8D2}" destId="{500AA655-3CEA-42F9-9271-F78170F24759}" srcOrd="0" destOrd="0" presId="urn:microsoft.com/office/officeart/2005/8/layout/radial1"/>
    <dgm:cxn modelId="{A5D9C732-65BB-4439-88DF-9760B4EEA5C6}" type="presOf" srcId="{79A3D100-DAA6-440D-95D2-377B856BA8E3}" destId="{0ADF6022-FA7A-47E5-ADC3-DADA12A770E0}" srcOrd="0" destOrd="0" presId="urn:microsoft.com/office/officeart/2005/8/layout/radial1"/>
    <dgm:cxn modelId="{E3E48453-8414-4A52-ADB2-0FFD73B4FBB6}" type="presOf" srcId="{95C650F0-3E45-421E-BA8B-2F4025EFF74E}" destId="{CE0F82A9-E624-4577-A052-5EA443DE5A18}" srcOrd="0" destOrd="0" presId="urn:microsoft.com/office/officeart/2005/8/layout/radial1"/>
    <dgm:cxn modelId="{50230D22-7ABF-4272-BAC6-E48C0986DCB9}" type="presOf" srcId="{AFFD07E4-55CF-42E1-B64B-BED302BD3D14}" destId="{180313BC-595F-418E-9964-3C7BA36C4AE6}" srcOrd="0" destOrd="0" presId="urn:microsoft.com/office/officeart/2005/8/layout/radial1"/>
    <dgm:cxn modelId="{E7C4BB52-C2BE-4CBC-8420-54D040C1F1F9}" type="presOf" srcId="{3769DCFB-8F2E-4D03-B55B-13B930ABFA9A}" destId="{31EAFC73-4D75-4272-A131-B945375281DE}" srcOrd="0" destOrd="0" presId="urn:microsoft.com/office/officeart/2005/8/layout/radial1"/>
    <dgm:cxn modelId="{C6195F97-118C-44CB-9453-4BFE4DCE19B8}" type="presOf" srcId="{E56B3372-7899-4090-8203-98D753FB4F13}" destId="{028BBA25-5E15-4481-B053-B91B7C4F74A0}" srcOrd="1" destOrd="0" presId="urn:microsoft.com/office/officeart/2005/8/layout/radial1"/>
    <dgm:cxn modelId="{32A341AB-0C25-4E3E-8F1D-0F8EEAD08118}" type="presOf" srcId="{97EC278B-93F4-4F30-A110-BD086F9CE967}" destId="{F2376080-4676-43A2-83AD-C7189BB8A18D}" srcOrd="0" destOrd="0" presId="urn:microsoft.com/office/officeart/2005/8/layout/radial1"/>
    <dgm:cxn modelId="{341BB36B-71CB-4364-BA73-0BADA52EBD89}" srcId="{95C650F0-3E45-421E-BA8B-2F4025EFF74E}" destId="{1802968B-902F-4190-8637-AFE4464BC8D2}" srcOrd="4" destOrd="0" parTransId="{67F4324D-92D5-4FA1-B885-09A8F682E452}" sibTransId="{C73F508F-A9FB-4043-AC47-DEB824A43C46}"/>
    <dgm:cxn modelId="{15FD1C35-7DB9-4551-B3DD-D6F3746CF506}" srcId="{95C650F0-3E45-421E-BA8B-2F4025EFF74E}" destId="{97EC278B-93F4-4F30-A110-BD086F9CE967}" srcOrd="3" destOrd="0" parTransId="{E56B3372-7899-4090-8203-98D753FB4F13}" sibTransId="{CA568AC9-8802-4B7B-8A74-50315A634E33}"/>
    <dgm:cxn modelId="{CCD30B5F-C0A3-470F-8CB0-07864BB46406}" type="presOf" srcId="{E56B3372-7899-4090-8203-98D753FB4F13}" destId="{E77E0EC3-E903-411A-9E6A-F47400B11330}" srcOrd="0" destOrd="0" presId="urn:microsoft.com/office/officeart/2005/8/layout/radial1"/>
    <dgm:cxn modelId="{6C28E927-3E22-40C6-80EA-B54294C43EDB}" srcId="{95C650F0-3E45-421E-BA8B-2F4025EFF74E}" destId="{A882A012-AA63-41B8-AC67-C35D29DEBFEA}" srcOrd="2" destOrd="0" parTransId="{23D5D051-6CD6-4A99-AE6E-F36FC8818FAC}" sibTransId="{ACB0E61C-542D-465D-9665-845C30F2B59A}"/>
    <dgm:cxn modelId="{C194B621-B556-4511-B1CB-849C2D61A778}" srcId="{95C650F0-3E45-421E-BA8B-2F4025EFF74E}" destId="{8710B687-9ABA-426D-9687-5603CA8B1FA7}" srcOrd="1" destOrd="0" parTransId="{BF1B8AC6-6BAE-4923-AEEB-3B8E4D487ACA}" sibTransId="{EB3AD778-26ED-474F-B1EC-E8FF6DB00BF6}"/>
    <dgm:cxn modelId="{68A4A60E-06D6-4524-B215-4EA993DDDDCF}" type="presOf" srcId="{5FEB998C-B12A-4221-8AD5-EA448F085FD5}" destId="{3A828664-4410-4839-9FE4-111ADFB0ABD0}" srcOrd="0" destOrd="0" presId="urn:microsoft.com/office/officeart/2005/8/layout/radial1"/>
    <dgm:cxn modelId="{F24B8FE2-2542-40EE-B57F-21065CEA4B6F}" type="presOf" srcId="{23D5D051-6CD6-4A99-AE6E-F36FC8818FAC}" destId="{E044B0C5-A8DD-497D-B234-E4AD34E4403C}" srcOrd="0" destOrd="0" presId="urn:microsoft.com/office/officeart/2005/8/layout/radial1"/>
    <dgm:cxn modelId="{815EAB7C-5DB7-4A27-8D7B-0EEDAF04092A}" type="presOf" srcId="{431B8F9C-91C8-44A0-95C3-8E687E586458}" destId="{B9882A17-7D5B-4FF8-BD88-2C05BDB8D474}" srcOrd="1" destOrd="0" presId="urn:microsoft.com/office/officeart/2005/8/layout/radial1"/>
    <dgm:cxn modelId="{BFC1E03B-6618-46A3-AC29-AD0BA16807CB}" type="presOf" srcId="{A882A012-AA63-41B8-AC67-C35D29DEBFEA}" destId="{AC27A4FC-24F7-42CC-B897-BD3FFB4CF3A4}" srcOrd="0" destOrd="0" presId="urn:microsoft.com/office/officeart/2005/8/layout/radial1"/>
    <dgm:cxn modelId="{A7AD5BC9-46E6-476A-BEA3-21BD486B9128}" type="presOf" srcId="{BF1B8AC6-6BAE-4923-AEEB-3B8E4D487ACA}" destId="{4D6FF145-086A-4BE2-B94F-E6F87AB30671}" srcOrd="0" destOrd="0" presId="urn:microsoft.com/office/officeart/2005/8/layout/radial1"/>
    <dgm:cxn modelId="{E60289C6-B320-4931-9211-B5F21EF24E28}" srcId="{95C650F0-3E45-421E-BA8B-2F4025EFF74E}" destId="{AFFD07E4-55CF-42E1-B64B-BED302BD3D14}" srcOrd="6" destOrd="0" parTransId="{431B8F9C-91C8-44A0-95C3-8E687E586458}" sibTransId="{D94BA9F4-6D45-4A81-894B-8DD8A0D735CC}"/>
    <dgm:cxn modelId="{37F8F3E2-7118-42C2-9468-49BA21CE1570}" srcId="{1559865A-5CE7-4823-885A-EB29D56BE827}" destId="{95C650F0-3E45-421E-BA8B-2F4025EFF74E}" srcOrd="0" destOrd="0" parTransId="{57CA1072-DABA-42B5-8FB3-BBC461F40352}" sibTransId="{0868CE0E-D0F2-48C3-A2B8-04D531770F3A}"/>
    <dgm:cxn modelId="{01A31BC1-93CC-4E6A-AD04-394EC009ACC2}" type="presOf" srcId="{DEC50712-25AC-40BB-8276-8C6899B2A473}" destId="{DD4E7F7F-A64A-4A04-863D-DFC81A195087}" srcOrd="1" destOrd="0" presId="urn:microsoft.com/office/officeart/2005/8/layout/radial1"/>
    <dgm:cxn modelId="{CCD41990-E43D-442C-BBB9-64CA501C9AAB}" type="presOf" srcId="{67F4324D-92D5-4FA1-B885-09A8F682E452}" destId="{3C76B1B3-4EDF-4011-8EA0-42210399E0BB}" srcOrd="1" destOrd="0" presId="urn:microsoft.com/office/officeart/2005/8/layout/radial1"/>
    <dgm:cxn modelId="{CD952FFF-BBAA-4810-80A1-BE1AB7AAE0D9}" type="presOf" srcId="{BF1B8AC6-6BAE-4923-AEEB-3B8E4D487ACA}" destId="{C9CDEE6B-9F3F-4940-B37B-BC93C40FEBE1}" srcOrd="1" destOrd="0" presId="urn:microsoft.com/office/officeart/2005/8/layout/radial1"/>
    <dgm:cxn modelId="{8C4D16CE-2221-432F-A618-BD9621F084A2}" type="presOf" srcId="{DEC50712-25AC-40BB-8276-8C6899B2A473}" destId="{CB8515A7-4CF1-4C5A-95ED-2D009E81A85F}" srcOrd="0" destOrd="0" presId="urn:microsoft.com/office/officeart/2005/8/layout/radial1"/>
    <dgm:cxn modelId="{DF47D577-3FFC-4CDE-A653-62A56EB92B29}" type="presOf" srcId="{1559865A-5CE7-4823-885A-EB29D56BE827}" destId="{132FD56F-450B-4939-AB15-B453E09B9C26}" srcOrd="0" destOrd="0" presId="urn:microsoft.com/office/officeart/2005/8/layout/radial1"/>
    <dgm:cxn modelId="{8EF90AA2-35BF-474B-BC45-6278BEB804C9}" type="presOf" srcId="{5FEB998C-B12A-4221-8AD5-EA448F085FD5}" destId="{A56D2E77-5A7E-42D8-901D-C3BF2E92CE13}" srcOrd="1" destOrd="0" presId="urn:microsoft.com/office/officeart/2005/8/layout/radial1"/>
    <dgm:cxn modelId="{49E56D6F-D8B0-4C0E-A93D-D0660A01E4F4}" type="presOf" srcId="{8710B687-9ABA-426D-9687-5603CA8B1FA7}" destId="{A87A873A-90A3-4E84-89CB-DA5514B4BD6C}" srcOrd="0" destOrd="0" presId="urn:microsoft.com/office/officeart/2005/8/layout/radial1"/>
    <dgm:cxn modelId="{69A45D3D-2044-4B93-BB34-70FB24E1A9AF}" type="presOf" srcId="{431B8F9C-91C8-44A0-95C3-8E687E586458}" destId="{01985430-AB60-4D0F-87DD-33A034D6E45F}" srcOrd="0" destOrd="0" presId="urn:microsoft.com/office/officeart/2005/8/layout/radial1"/>
    <dgm:cxn modelId="{2875F8DC-CBD9-414C-B0C5-49538ABC08B3}" srcId="{95C650F0-3E45-421E-BA8B-2F4025EFF74E}" destId="{79A3D100-DAA6-440D-95D2-377B856BA8E3}" srcOrd="0" destOrd="0" parTransId="{DEC50712-25AC-40BB-8276-8C6899B2A473}" sibTransId="{5023DDC9-DFAF-4D6E-9F65-98DEABDEDC19}"/>
    <dgm:cxn modelId="{661436D9-31AA-4C8A-9721-F560A6604511}" type="presOf" srcId="{67F4324D-92D5-4FA1-B885-09A8F682E452}" destId="{6693A134-FF2F-4FE9-B268-58E06155B488}" srcOrd="0" destOrd="0" presId="urn:microsoft.com/office/officeart/2005/8/layout/radial1"/>
    <dgm:cxn modelId="{056B31C0-CB9E-440D-95D7-0C37FF501C1C}" srcId="{95C650F0-3E45-421E-BA8B-2F4025EFF74E}" destId="{3769DCFB-8F2E-4D03-B55B-13B930ABFA9A}" srcOrd="5" destOrd="0" parTransId="{5FEB998C-B12A-4221-8AD5-EA448F085FD5}" sibTransId="{782507DD-7825-445F-AF37-E1E40BC4182E}"/>
    <dgm:cxn modelId="{36B44D5B-E045-42ED-969F-BE48BAC8B146}" type="presParOf" srcId="{132FD56F-450B-4939-AB15-B453E09B9C26}" destId="{CE0F82A9-E624-4577-A052-5EA443DE5A18}" srcOrd="0" destOrd="0" presId="urn:microsoft.com/office/officeart/2005/8/layout/radial1"/>
    <dgm:cxn modelId="{D2F4A9E6-FAF8-4530-A070-2F1E08C3FD42}" type="presParOf" srcId="{132FD56F-450B-4939-AB15-B453E09B9C26}" destId="{CB8515A7-4CF1-4C5A-95ED-2D009E81A85F}" srcOrd="1" destOrd="0" presId="urn:microsoft.com/office/officeart/2005/8/layout/radial1"/>
    <dgm:cxn modelId="{7AE6F963-A083-4286-890F-4104840F3A6A}" type="presParOf" srcId="{CB8515A7-4CF1-4C5A-95ED-2D009E81A85F}" destId="{DD4E7F7F-A64A-4A04-863D-DFC81A195087}" srcOrd="0" destOrd="0" presId="urn:microsoft.com/office/officeart/2005/8/layout/radial1"/>
    <dgm:cxn modelId="{BCFB1F39-E136-49E5-8D4E-F4933A9B98B7}" type="presParOf" srcId="{132FD56F-450B-4939-AB15-B453E09B9C26}" destId="{0ADF6022-FA7A-47E5-ADC3-DADA12A770E0}" srcOrd="2" destOrd="0" presId="urn:microsoft.com/office/officeart/2005/8/layout/radial1"/>
    <dgm:cxn modelId="{516D4017-9F04-44CF-B6F8-6447261026D3}" type="presParOf" srcId="{132FD56F-450B-4939-AB15-B453E09B9C26}" destId="{4D6FF145-086A-4BE2-B94F-E6F87AB30671}" srcOrd="3" destOrd="0" presId="urn:microsoft.com/office/officeart/2005/8/layout/radial1"/>
    <dgm:cxn modelId="{1A003584-EB18-45C6-88EB-B3C3B8C36D12}" type="presParOf" srcId="{4D6FF145-086A-4BE2-B94F-E6F87AB30671}" destId="{C9CDEE6B-9F3F-4940-B37B-BC93C40FEBE1}" srcOrd="0" destOrd="0" presId="urn:microsoft.com/office/officeart/2005/8/layout/radial1"/>
    <dgm:cxn modelId="{95CF0354-D4E5-4583-83C9-02C8F77A9E3B}" type="presParOf" srcId="{132FD56F-450B-4939-AB15-B453E09B9C26}" destId="{A87A873A-90A3-4E84-89CB-DA5514B4BD6C}" srcOrd="4" destOrd="0" presId="urn:microsoft.com/office/officeart/2005/8/layout/radial1"/>
    <dgm:cxn modelId="{AE82F039-DA88-4EFE-8962-6AB9876E4514}" type="presParOf" srcId="{132FD56F-450B-4939-AB15-B453E09B9C26}" destId="{E044B0C5-A8DD-497D-B234-E4AD34E4403C}" srcOrd="5" destOrd="0" presId="urn:microsoft.com/office/officeart/2005/8/layout/radial1"/>
    <dgm:cxn modelId="{4CE958EB-5EEA-42F2-8078-36415F43B13A}" type="presParOf" srcId="{E044B0C5-A8DD-497D-B234-E4AD34E4403C}" destId="{13341868-3041-4130-8667-E70F536AB6A5}" srcOrd="0" destOrd="0" presId="urn:microsoft.com/office/officeart/2005/8/layout/radial1"/>
    <dgm:cxn modelId="{5F8F7DD4-F455-4C7E-91E3-36502A1C9791}" type="presParOf" srcId="{132FD56F-450B-4939-AB15-B453E09B9C26}" destId="{AC27A4FC-24F7-42CC-B897-BD3FFB4CF3A4}" srcOrd="6" destOrd="0" presId="urn:microsoft.com/office/officeart/2005/8/layout/radial1"/>
    <dgm:cxn modelId="{5F70B9C2-0C18-4FCB-807D-A232C15CCA69}" type="presParOf" srcId="{132FD56F-450B-4939-AB15-B453E09B9C26}" destId="{E77E0EC3-E903-411A-9E6A-F47400B11330}" srcOrd="7" destOrd="0" presId="urn:microsoft.com/office/officeart/2005/8/layout/radial1"/>
    <dgm:cxn modelId="{EB3A3758-F286-4593-8463-E54768078F20}" type="presParOf" srcId="{E77E0EC3-E903-411A-9E6A-F47400B11330}" destId="{028BBA25-5E15-4481-B053-B91B7C4F74A0}" srcOrd="0" destOrd="0" presId="urn:microsoft.com/office/officeart/2005/8/layout/radial1"/>
    <dgm:cxn modelId="{D938B744-A67B-4E9E-9853-7048A76EE55C}" type="presParOf" srcId="{132FD56F-450B-4939-AB15-B453E09B9C26}" destId="{F2376080-4676-43A2-83AD-C7189BB8A18D}" srcOrd="8" destOrd="0" presId="urn:microsoft.com/office/officeart/2005/8/layout/radial1"/>
    <dgm:cxn modelId="{0E35D16A-39FB-474B-BD55-DF0C71039D02}" type="presParOf" srcId="{132FD56F-450B-4939-AB15-B453E09B9C26}" destId="{6693A134-FF2F-4FE9-B268-58E06155B488}" srcOrd="9" destOrd="0" presId="urn:microsoft.com/office/officeart/2005/8/layout/radial1"/>
    <dgm:cxn modelId="{B205F85B-848F-42D7-9358-4463ED4F0734}" type="presParOf" srcId="{6693A134-FF2F-4FE9-B268-58E06155B488}" destId="{3C76B1B3-4EDF-4011-8EA0-42210399E0BB}" srcOrd="0" destOrd="0" presId="urn:microsoft.com/office/officeart/2005/8/layout/radial1"/>
    <dgm:cxn modelId="{03D9FB08-8720-49E7-8679-5B7A1A75F118}" type="presParOf" srcId="{132FD56F-450B-4939-AB15-B453E09B9C26}" destId="{500AA655-3CEA-42F9-9271-F78170F24759}" srcOrd="10" destOrd="0" presId="urn:microsoft.com/office/officeart/2005/8/layout/radial1"/>
    <dgm:cxn modelId="{1677A31B-B422-4AC8-B30B-F607F66E1210}" type="presParOf" srcId="{132FD56F-450B-4939-AB15-B453E09B9C26}" destId="{3A828664-4410-4839-9FE4-111ADFB0ABD0}" srcOrd="11" destOrd="0" presId="urn:microsoft.com/office/officeart/2005/8/layout/radial1"/>
    <dgm:cxn modelId="{2F8E3AD1-7A1E-48A0-B379-A8575E7AD308}" type="presParOf" srcId="{3A828664-4410-4839-9FE4-111ADFB0ABD0}" destId="{A56D2E77-5A7E-42D8-901D-C3BF2E92CE13}" srcOrd="0" destOrd="0" presId="urn:microsoft.com/office/officeart/2005/8/layout/radial1"/>
    <dgm:cxn modelId="{EEE959FE-2A7E-4C96-A7B6-0C1CC6165991}" type="presParOf" srcId="{132FD56F-450B-4939-AB15-B453E09B9C26}" destId="{31EAFC73-4D75-4272-A131-B945375281DE}" srcOrd="12" destOrd="0" presId="urn:microsoft.com/office/officeart/2005/8/layout/radial1"/>
    <dgm:cxn modelId="{9B727852-A253-4852-8251-881110727534}" type="presParOf" srcId="{132FD56F-450B-4939-AB15-B453E09B9C26}" destId="{01985430-AB60-4D0F-87DD-33A034D6E45F}" srcOrd="13" destOrd="0" presId="urn:microsoft.com/office/officeart/2005/8/layout/radial1"/>
    <dgm:cxn modelId="{A6279908-A9A6-4E9F-9D8B-6DBB51107CF2}" type="presParOf" srcId="{01985430-AB60-4D0F-87DD-33A034D6E45F}" destId="{B9882A17-7D5B-4FF8-BD88-2C05BDB8D474}" srcOrd="0" destOrd="0" presId="urn:microsoft.com/office/officeart/2005/8/layout/radial1"/>
    <dgm:cxn modelId="{ADBA4E80-0F03-4E77-B641-CD17825A026C}" type="presParOf" srcId="{132FD56F-450B-4939-AB15-B453E09B9C26}" destId="{180313BC-595F-418E-9964-3C7BA36C4AE6}" srcOrd="14"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F82A9-E624-4577-A052-5EA443DE5A18}">
      <dsp:nvSpPr>
        <dsp:cNvPr id="0" name=""/>
        <dsp:cNvSpPr/>
      </dsp:nvSpPr>
      <dsp:spPr>
        <a:xfrm>
          <a:off x="2693208" y="2379826"/>
          <a:ext cx="2200511" cy="1569170"/>
        </a:xfrm>
        <a:prstGeom prst="ellipse">
          <a:avLst/>
        </a:prstGeom>
        <a:solidFill>
          <a:srgbClr val="FFCCFF"/>
        </a:solidFill>
        <a:ln w="1587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2060"/>
              </a:solidFill>
            </a:rPr>
            <a:t>Формативное оценивание </a:t>
          </a:r>
          <a:r>
            <a:rPr lang="en-US" sz="1800" b="1" kern="1200" dirty="0" smtClean="0">
              <a:solidFill>
                <a:srgbClr val="002060"/>
              </a:solidFill>
            </a:rPr>
            <a:t> </a:t>
          </a:r>
          <a:r>
            <a:rPr lang="ru-RU" sz="1800" b="1" kern="1200" dirty="0" smtClean="0">
              <a:solidFill>
                <a:srgbClr val="002060"/>
              </a:solidFill>
            </a:rPr>
            <a:t>должно</a:t>
          </a:r>
          <a:endParaRPr lang="ru-RU" sz="1800" b="1" kern="1200" dirty="0">
            <a:solidFill>
              <a:srgbClr val="002060"/>
            </a:solidFill>
          </a:endParaRPr>
        </a:p>
      </dsp:txBody>
      <dsp:txXfrm>
        <a:off x="3015465" y="2609626"/>
        <a:ext cx="1555997" cy="1109570"/>
      </dsp:txXfrm>
    </dsp:sp>
    <dsp:sp modelId="{CB8515A7-4CF1-4C5A-95ED-2D009E81A85F}">
      <dsp:nvSpPr>
        <dsp:cNvPr id="0" name=""/>
        <dsp:cNvSpPr/>
      </dsp:nvSpPr>
      <dsp:spPr>
        <a:xfrm rot="16200000">
          <a:off x="3400522" y="1968310"/>
          <a:ext cx="785883" cy="37148"/>
        </a:xfrm>
        <a:custGeom>
          <a:avLst/>
          <a:gdLst/>
          <a:ahLst/>
          <a:cxnLst/>
          <a:rect l="0" t="0" r="0" b="0"/>
          <a:pathLst>
            <a:path>
              <a:moveTo>
                <a:pt x="0" y="18574"/>
              </a:moveTo>
              <a:lnTo>
                <a:pt x="785883" y="1857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773816" y="1967237"/>
        <a:ext cx="39294" cy="39294"/>
      </dsp:txXfrm>
    </dsp:sp>
    <dsp:sp modelId="{0ADF6022-FA7A-47E5-ADC3-DADA12A770E0}">
      <dsp:nvSpPr>
        <dsp:cNvPr id="0" name=""/>
        <dsp:cNvSpPr/>
      </dsp:nvSpPr>
      <dsp:spPr>
        <a:xfrm>
          <a:off x="2693781" y="24772"/>
          <a:ext cx="2199365" cy="1569170"/>
        </a:xfrm>
        <a:prstGeom prst="ellipse">
          <a:avLst/>
        </a:prstGeom>
        <a:solidFill>
          <a:schemeClr val="accent6">
            <a:lumMod val="20000"/>
            <a:lumOff val="80000"/>
          </a:schemeClr>
        </a:solidFill>
        <a:ln w="1587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2">
                  <a:lumMod val="50000"/>
                </a:schemeClr>
              </a:solidFill>
            </a:rPr>
            <a:t>быть частью эффективного планирования</a:t>
          </a:r>
          <a:endParaRPr lang="ru-RU" sz="1600" b="1" kern="1200" dirty="0">
            <a:solidFill>
              <a:schemeClr val="bg2">
                <a:lumMod val="50000"/>
              </a:schemeClr>
            </a:solidFill>
          </a:endParaRPr>
        </a:p>
      </dsp:txBody>
      <dsp:txXfrm>
        <a:off x="3015871" y="254572"/>
        <a:ext cx="1555185" cy="1109570"/>
      </dsp:txXfrm>
    </dsp:sp>
    <dsp:sp modelId="{4D6FF145-086A-4BE2-B94F-E6F87AB30671}">
      <dsp:nvSpPr>
        <dsp:cNvPr id="0" name=""/>
        <dsp:cNvSpPr/>
      </dsp:nvSpPr>
      <dsp:spPr>
        <a:xfrm rot="19621548">
          <a:off x="4546749" y="2413252"/>
          <a:ext cx="751819" cy="37148"/>
        </a:xfrm>
        <a:custGeom>
          <a:avLst/>
          <a:gdLst/>
          <a:ahLst/>
          <a:cxnLst/>
          <a:rect l="0" t="0" r="0" b="0"/>
          <a:pathLst>
            <a:path>
              <a:moveTo>
                <a:pt x="0" y="18574"/>
              </a:moveTo>
              <a:lnTo>
                <a:pt x="751819" y="1857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903863" y="2413030"/>
        <a:ext cx="37590" cy="37590"/>
      </dsp:txXfrm>
    </dsp:sp>
    <dsp:sp modelId="{A87A873A-90A3-4E84-89CB-DA5514B4BD6C}">
      <dsp:nvSpPr>
        <dsp:cNvPr id="0" name=""/>
        <dsp:cNvSpPr/>
      </dsp:nvSpPr>
      <dsp:spPr>
        <a:xfrm>
          <a:off x="4867157" y="882096"/>
          <a:ext cx="2469765" cy="1569170"/>
        </a:xfrm>
        <a:prstGeom prst="ellipse">
          <a:avLst/>
        </a:prstGeom>
        <a:solidFill>
          <a:schemeClr val="accent6">
            <a:lumMod val="20000"/>
            <a:lumOff val="80000"/>
          </a:schemeClr>
        </a:solidFill>
        <a:ln w="1587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accent4">
                  <a:lumMod val="50000"/>
                </a:schemeClr>
              </a:solidFill>
            </a:rPr>
            <a:t>сосредоточиться на том, как идет процесс</a:t>
          </a:r>
          <a:endParaRPr lang="ru-RU" sz="1600" b="1" kern="1200" dirty="0">
            <a:solidFill>
              <a:schemeClr val="accent4">
                <a:lumMod val="50000"/>
              </a:schemeClr>
            </a:solidFill>
          </a:endParaRPr>
        </a:p>
      </dsp:txBody>
      <dsp:txXfrm>
        <a:off x="5228846" y="1111896"/>
        <a:ext cx="1746387" cy="1109570"/>
      </dsp:txXfrm>
    </dsp:sp>
    <dsp:sp modelId="{E044B0C5-A8DD-497D-B234-E4AD34E4403C}">
      <dsp:nvSpPr>
        <dsp:cNvPr id="0" name=""/>
        <dsp:cNvSpPr/>
      </dsp:nvSpPr>
      <dsp:spPr>
        <a:xfrm rot="500524">
          <a:off x="4869302" y="3329478"/>
          <a:ext cx="353071" cy="37148"/>
        </a:xfrm>
        <a:custGeom>
          <a:avLst/>
          <a:gdLst/>
          <a:ahLst/>
          <a:cxnLst/>
          <a:rect l="0" t="0" r="0" b="0"/>
          <a:pathLst>
            <a:path>
              <a:moveTo>
                <a:pt x="0" y="18574"/>
              </a:moveTo>
              <a:lnTo>
                <a:pt x="353071" y="1857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5037011" y="3339225"/>
        <a:ext cx="17653" cy="17653"/>
      </dsp:txXfrm>
    </dsp:sp>
    <dsp:sp modelId="{AC27A4FC-24F7-42CC-B897-BD3FFB4CF3A4}">
      <dsp:nvSpPr>
        <dsp:cNvPr id="0" name=""/>
        <dsp:cNvSpPr/>
      </dsp:nvSpPr>
      <dsp:spPr>
        <a:xfrm>
          <a:off x="5190984" y="2761607"/>
          <a:ext cx="2412223" cy="1569170"/>
        </a:xfrm>
        <a:prstGeom prst="ellipse">
          <a:avLst/>
        </a:prstGeom>
        <a:solidFill>
          <a:schemeClr val="accent6">
            <a:lumMod val="20000"/>
            <a:lumOff val="80000"/>
          </a:schemeClr>
        </a:solidFill>
        <a:ln w="1587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accent6">
                  <a:lumMod val="75000"/>
                </a:schemeClr>
              </a:solidFill>
            </a:rPr>
            <a:t>быть точным и конструктивным</a:t>
          </a:r>
          <a:endParaRPr lang="ru-RU" sz="1600" b="1" kern="1200" dirty="0">
            <a:solidFill>
              <a:schemeClr val="accent6">
                <a:lumMod val="75000"/>
              </a:schemeClr>
            </a:solidFill>
          </a:endParaRPr>
        </a:p>
      </dsp:txBody>
      <dsp:txXfrm>
        <a:off x="5544246" y="2991407"/>
        <a:ext cx="1705699" cy="1109570"/>
      </dsp:txXfrm>
    </dsp:sp>
    <dsp:sp modelId="{E77E0EC3-E903-411A-9E6A-F47400B11330}">
      <dsp:nvSpPr>
        <dsp:cNvPr id="0" name=""/>
        <dsp:cNvSpPr/>
      </dsp:nvSpPr>
      <dsp:spPr>
        <a:xfrm rot="3340394">
          <a:off x="4095121" y="4192150"/>
          <a:ext cx="825609" cy="37148"/>
        </a:xfrm>
        <a:custGeom>
          <a:avLst/>
          <a:gdLst/>
          <a:ahLst/>
          <a:cxnLst/>
          <a:rect l="0" t="0" r="0" b="0"/>
          <a:pathLst>
            <a:path>
              <a:moveTo>
                <a:pt x="0" y="18574"/>
              </a:moveTo>
              <a:lnTo>
                <a:pt x="825609" y="1857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487286" y="4190084"/>
        <a:ext cx="41280" cy="41280"/>
      </dsp:txXfrm>
    </dsp:sp>
    <dsp:sp modelId="{F2376080-4676-43A2-83AD-C7189BB8A18D}">
      <dsp:nvSpPr>
        <dsp:cNvPr id="0" name=""/>
        <dsp:cNvSpPr/>
      </dsp:nvSpPr>
      <dsp:spPr>
        <a:xfrm>
          <a:off x="4059379" y="4480225"/>
          <a:ext cx="2336636" cy="1569170"/>
        </a:xfrm>
        <a:prstGeom prst="ellipse">
          <a:avLst/>
        </a:prstGeom>
        <a:solidFill>
          <a:schemeClr val="accent6">
            <a:lumMod val="20000"/>
            <a:lumOff val="80000"/>
          </a:schemeClr>
        </a:solidFill>
        <a:ln w="1587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663300"/>
              </a:solidFill>
            </a:rPr>
            <a:t>быть одним из основных видов деятельности на уроке</a:t>
          </a:r>
          <a:endParaRPr lang="ru-RU" sz="1600" b="1" kern="1200" dirty="0">
            <a:solidFill>
              <a:srgbClr val="663300"/>
            </a:solidFill>
          </a:endParaRPr>
        </a:p>
      </dsp:txBody>
      <dsp:txXfrm>
        <a:off x="4401571" y="4710025"/>
        <a:ext cx="1652252" cy="1109570"/>
      </dsp:txXfrm>
    </dsp:sp>
    <dsp:sp modelId="{6693A134-FF2F-4FE9-B268-58E06155B488}">
      <dsp:nvSpPr>
        <dsp:cNvPr id="0" name=""/>
        <dsp:cNvSpPr/>
      </dsp:nvSpPr>
      <dsp:spPr>
        <a:xfrm rot="7308807">
          <a:off x="2760663" y="4190365"/>
          <a:ext cx="769652" cy="37148"/>
        </a:xfrm>
        <a:custGeom>
          <a:avLst/>
          <a:gdLst/>
          <a:ahLst/>
          <a:cxnLst/>
          <a:rect l="0" t="0" r="0" b="0"/>
          <a:pathLst>
            <a:path>
              <a:moveTo>
                <a:pt x="0" y="18574"/>
              </a:moveTo>
              <a:lnTo>
                <a:pt x="769652" y="1857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3126247" y="4189698"/>
        <a:ext cx="38482" cy="38482"/>
      </dsp:txXfrm>
    </dsp:sp>
    <dsp:sp modelId="{500AA655-3CEA-42F9-9271-F78170F24759}">
      <dsp:nvSpPr>
        <dsp:cNvPr id="0" name=""/>
        <dsp:cNvSpPr/>
      </dsp:nvSpPr>
      <dsp:spPr>
        <a:xfrm>
          <a:off x="1269023" y="4480220"/>
          <a:ext cx="2442916" cy="1569170"/>
        </a:xfrm>
        <a:prstGeom prst="ellipse">
          <a:avLst/>
        </a:prstGeom>
        <a:solidFill>
          <a:schemeClr val="accent6">
            <a:lumMod val="20000"/>
            <a:lumOff val="80000"/>
          </a:schemeClr>
        </a:solidFill>
        <a:ln w="1587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B85C00"/>
              </a:solidFill>
            </a:rPr>
            <a:t>способствовать </a:t>
          </a:r>
          <a:r>
            <a:rPr lang="ru-RU" sz="1600" b="1" kern="1200" dirty="0" err="1" smtClean="0">
              <a:solidFill>
                <a:srgbClr val="B85C00"/>
              </a:solidFill>
            </a:rPr>
            <a:t>самосовершенст-вованию</a:t>
          </a:r>
          <a:r>
            <a:rPr lang="ru-RU" sz="1600" b="1" kern="1200" dirty="0" smtClean="0">
              <a:solidFill>
                <a:srgbClr val="B85C00"/>
              </a:solidFill>
            </a:rPr>
            <a:t> учащихся</a:t>
          </a:r>
          <a:endParaRPr lang="ru-RU" sz="1600" b="1" kern="1200" dirty="0">
            <a:solidFill>
              <a:srgbClr val="B85C00"/>
            </a:solidFill>
          </a:endParaRPr>
        </a:p>
      </dsp:txBody>
      <dsp:txXfrm>
        <a:off x="1626780" y="4710020"/>
        <a:ext cx="1727402" cy="1109570"/>
      </dsp:txXfrm>
    </dsp:sp>
    <dsp:sp modelId="{3A828664-4410-4839-9FE4-111ADFB0ABD0}">
      <dsp:nvSpPr>
        <dsp:cNvPr id="0" name=""/>
        <dsp:cNvSpPr/>
      </dsp:nvSpPr>
      <dsp:spPr>
        <a:xfrm rot="10251051">
          <a:off x="2392339" y="3344920"/>
          <a:ext cx="330000" cy="37148"/>
        </a:xfrm>
        <a:custGeom>
          <a:avLst/>
          <a:gdLst/>
          <a:ahLst/>
          <a:cxnLst/>
          <a:rect l="0" t="0" r="0" b="0"/>
          <a:pathLst>
            <a:path>
              <a:moveTo>
                <a:pt x="0" y="18574"/>
              </a:moveTo>
              <a:lnTo>
                <a:pt x="330000" y="1857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2549089" y="3355244"/>
        <a:ext cx="16500" cy="16500"/>
      </dsp:txXfrm>
    </dsp:sp>
    <dsp:sp modelId="{31EAFC73-4D75-4272-A131-B945375281DE}">
      <dsp:nvSpPr>
        <dsp:cNvPr id="0" name=""/>
        <dsp:cNvSpPr/>
      </dsp:nvSpPr>
      <dsp:spPr>
        <a:xfrm>
          <a:off x="48750" y="2791299"/>
          <a:ext cx="2379663" cy="1569170"/>
        </a:xfrm>
        <a:prstGeom prst="ellipse">
          <a:avLst/>
        </a:prstGeom>
        <a:solidFill>
          <a:schemeClr val="accent6">
            <a:lumMod val="20000"/>
            <a:lumOff val="80000"/>
          </a:schemeClr>
        </a:solidFill>
        <a:ln w="1587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FF0000"/>
              </a:solidFill>
            </a:rPr>
            <a:t>поощрять мотивацию</a:t>
          </a:r>
          <a:endParaRPr lang="ru-RU" sz="1600" b="1" kern="1200" dirty="0">
            <a:solidFill>
              <a:srgbClr val="FF0000"/>
            </a:solidFill>
          </a:endParaRPr>
        </a:p>
      </dsp:txBody>
      <dsp:txXfrm>
        <a:off x="397244" y="3021099"/>
        <a:ext cx="1682675" cy="1109570"/>
      </dsp:txXfrm>
    </dsp:sp>
    <dsp:sp modelId="{01985430-AB60-4D0F-87DD-33A034D6E45F}">
      <dsp:nvSpPr>
        <dsp:cNvPr id="0" name=""/>
        <dsp:cNvSpPr/>
      </dsp:nvSpPr>
      <dsp:spPr>
        <a:xfrm rot="12739834">
          <a:off x="2392305" y="2457393"/>
          <a:ext cx="626868" cy="37148"/>
        </a:xfrm>
        <a:custGeom>
          <a:avLst/>
          <a:gdLst/>
          <a:ahLst/>
          <a:cxnLst/>
          <a:rect l="0" t="0" r="0" b="0"/>
          <a:pathLst>
            <a:path>
              <a:moveTo>
                <a:pt x="0" y="18574"/>
              </a:moveTo>
              <a:lnTo>
                <a:pt x="626868" y="1857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2690067" y="2460296"/>
        <a:ext cx="31343" cy="31343"/>
      </dsp:txXfrm>
    </dsp:sp>
    <dsp:sp modelId="{180313BC-595F-418E-9964-3C7BA36C4AE6}">
      <dsp:nvSpPr>
        <dsp:cNvPr id="0" name=""/>
        <dsp:cNvSpPr/>
      </dsp:nvSpPr>
      <dsp:spPr>
        <a:xfrm>
          <a:off x="241048" y="955518"/>
          <a:ext cx="2604086" cy="1569170"/>
        </a:xfrm>
        <a:prstGeom prst="ellipse">
          <a:avLst/>
        </a:prstGeom>
        <a:solidFill>
          <a:schemeClr val="accent6">
            <a:lumMod val="20000"/>
            <a:lumOff val="80000"/>
          </a:schemeClr>
        </a:solidFill>
        <a:ln w="15875" cap="flat" cmpd="sng" algn="ctr">
          <a:noFill/>
          <a:prstDash val="solid"/>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663300"/>
              </a:solidFill>
            </a:rPr>
            <a:t>развивать способность к </a:t>
          </a:r>
          <a:r>
            <a:rPr lang="ru-RU" sz="1600" b="1" kern="1200" dirty="0" err="1" smtClean="0">
              <a:solidFill>
                <a:srgbClr val="663300"/>
              </a:solidFill>
            </a:rPr>
            <a:t>самооцениванию</a:t>
          </a:r>
          <a:endParaRPr lang="ru-RU" sz="1600" b="1" kern="1200" dirty="0">
            <a:solidFill>
              <a:srgbClr val="663300"/>
            </a:solidFill>
          </a:endParaRPr>
        </a:p>
      </dsp:txBody>
      <dsp:txXfrm>
        <a:off x="622408" y="1185318"/>
        <a:ext cx="1841366" cy="110957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C936F6-9717-4E5C-9462-00147F5A1C03}" type="datetimeFigureOut">
              <a:rPr lang="ru-RU" smtClean="0"/>
              <a:pPr/>
              <a:t>07.12.2020</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A09CCB-6EFB-4DD7-9908-533B9CF185A0}" type="slidenum">
              <a:rPr lang="ru-RU" smtClean="0"/>
              <a:pPr/>
              <a:t>‹#›</a:t>
            </a:fld>
            <a:endParaRPr lang="ru-RU" dirty="0"/>
          </a:p>
        </p:txBody>
      </p:sp>
    </p:spTree>
    <p:extLst>
      <p:ext uri="{BB962C8B-B14F-4D97-AF65-F5344CB8AC3E}">
        <p14:creationId xmlns:p14="http://schemas.microsoft.com/office/powerpoint/2010/main" val="1889359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B3A3645-AE6E-4323-B13C-95AD3200304B}" type="slidenum">
              <a:rPr lang="ru-RU" smtClean="0"/>
              <a:pPr/>
              <a:t>‹#›</a:t>
            </a:fld>
            <a:endParaRPr lang="ru-RU" dirty="0"/>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B3A3645-AE6E-4323-B13C-95AD3200304B}" type="slidenum">
              <a:rPr lang="ru-RU" smtClean="0"/>
              <a:pPr/>
              <a:t>‹#›</a:t>
            </a:fld>
            <a:endParaRPr lang="ru-RU"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B3A3645-AE6E-4323-B13C-95AD3200304B}" type="slidenum">
              <a:rPr lang="ru-RU" smtClean="0"/>
              <a:pPr/>
              <a:t>‹#›</a:t>
            </a:fld>
            <a:endParaRPr lang="ru-RU"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B3A3645-AE6E-4323-B13C-95AD3200304B}" type="slidenum">
              <a:rPr lang="ru-RU" smtClean="0"/>
              <a:pPr/>
              <a:t>‹#›</a:t>
            </a:fld>
            <a:endParaRPr lang="ru-RU" dirty="0"/>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0B3A3645-AE6E-4323-B13C-95AD3200304B}" type="slidenum">
              <a:rPr lang="ru-RU" smtClean="0"/>
              <a:pPr/>
              <a:t>‹#›</a:t>
            </a:fld>
            <a:endParaRPr lang="ru-RU"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0B3A3645-AE6E-4323-B13C-95AD3200304B}" type="slidenum">
              <a:rPr lang="ru-RU" smtClean="0"/>
              <a:pPr/>
              <a:t>‹#›</a:t>
            </a:fld>
            <a:endParaRPr lang="ru-RU" dirty="0"/>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0B3A3645-AE6E-4323-B13C-95AD3200304B}" type="slidenum">
              <a:rPr lang="ru-RU" smtClean="0"/>
              <a:pPr/>
              <a:t>‹#›</a:t>
            </a:fld>
            <a:endParaRPr lang="ru-RU" dirty="0"/>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0B3A3645-AE6E-4323-B13C-95AD3200304B}" type="slidenum">
              <a:rPr lang="ru-RU" smtClean="0"/>
              <a:pPr/>
              <a:t>‹#›</a:t>
            </a:fld>
            <a:endParaRPr lang="ru-RU"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0B3A3645-AE6E-4323-B13C-95AD3200304B}" type="slidenum">
              <a:rPr lang="ru-RU" smtClean="0"/>
              <a:pPr/>
              <a:t>‹#›</a:t>
            </a:fld>
            <a:endParaRPr lang="ru-RU"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0B3A3645-AE6E-4323-B13C-95AD3200304B}" type="slidenum">
              <a:rPr lang="ru-RU" smtClean="0"/>
              <a:pPr/>
              <a:t>‹#›</a:t>
            </a:fld>
            <a:endParaRPr lang="ru-RU"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CB0A00E-7C09-4EBB-8B1C-828F7A4ACA15}" type="datetimeFigureOut">
              <a:rPr lang="ru-RU" smtClean="0"/>
              <a:pPr/>
              <a:t>07.12.2020</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0B3A3645-AE6E-4323-B13C-95AD3200304B}" type="slidenum">
              <a:rPr lang="ru-RU" smtClean="0"/>
              <a:pPr/>
              <a:t>‹#›</a:t>
            </a:fld>
            <a:endParaRPr lang="ru-RU" dirty="0"/>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3CB0A00E-7C09-4EBB-8B1C-828F7A4ACA15}" type="datetimeFigureOut">
              <a:rPr lang="ru-RU" smtClean="0"/>
              <a:pPr/>
              <a:t>07.12.2020</a:t>
            </a:fld>
            <a:endParaRPr lang="ru-RU" dirty="0"/>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0B3A3645-AE6E-4323-B13C-95AD3200304B}"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9592" y="1700808"/>
            <a:ext cx="7747224" cy="3046988"/>
          </a:xfrm>
          <a:prstGeom prst="rect">
            <a:avLst/>
          </a:prstGeom>
          <a:noFill/>
        </p:spPr>
        <p:txBody>
          <a:bodyPr wrap="square" rtlCol="0">
            <a:spAutoFit/>
          </a:bodyPr>
          <a:lstStyle/>
          <a:p>
            <a:pPr algn="ctr"/>
            <a:r>
              <a:rPr lang="ru-RU" sz="4800" b="1" dirty="0" smtClean="0">
                <a:solidFill>
                  <a:srgbClr val="002060"/>
                </a:solidFill>
                <a:latin typeface="Times New Roman" pitchFamily="18" charset="0"/>
                <a:cs typeface="Times New Roman" pitchFamily="18" charset="0"/>
              </a:rPr>
              <a:t>Эффективность</a:t>
            </a:r>
          </a:p>
          <a:p>
            <a:pPr algn="ctr"/>
            <a:r>
              <a:rPr lang="ru-RU" sz="4800" b="1" dirty="0" err="1" smtClean="0">
                <a:solidFill>
                  <a:srgbClr val="002060"/>
                </a:solidFill>
                <a:latin typeface="Times New Roman" pitchFamily="18" charset="0"/>
                <a:cs typeface="Times New Roman" pitchFamily="18" charset="0"/>
              </a:rPr>
              <a:t>формативного</a:t>
            </a:r>
            <a:r>
              <a:rPr lang="ru-RU" sz="4800" b="1" dirty="0" smtClean="0">
                <a:solidFill>
                  <a:srgbClr val="002060"/>
                </a:solidFill>
                <a:latin typeface="Times New Roman" pitchFamily="18" charset="0"/>
                <a:cs typeface="Times New Roman" pitchFamily="18" charset="0"/>
              </a:rPr>
              <a:t> оценивания в условиях обновленного образования.</a:t>
            </a:r>
            <a:endParaRPr lang="ru-RU" sz="4800" b="1" dirty="0">
              <a:solidFill>
                <a:srgbClr val="002060"/>
              </a:solidFill>
              <a:latin typeface="Times New Roman" pitchFamily="18" charset="0"/>
              <a:cs typeface="Times New Roman" pitchFamily="18" charset="0"/>
            </a:endParaRPr>
          </a:p>
        </p:txBody>
      </p:sp>
      <p:sp>
        <p:nvSpPr>
          <p:cNvPr id="4" name="TextBox 3"/>
          <p:cNvSpPr txBox="1"/>
          <p:nvPr/>
        </p:nvSpPr>
        <p:spPr>
          <a:xfrm>
            <a:off x="642910" y="4786322"/>
            <a:ext cx="7779714" cy="923330"/>
          </a:xfrm>
          <a:prstGeom prst="rect">
            <a:avLst/>
          </a:prstGeom>
          <a:noFill/>
        </p:spPr>
        <p:txBody>
          <a:bodyPr wrap="square" rtlCol="0">
            <a:spAutoFit/>
          </a:bodyPr>
          <a:lstStyle/>
          <a:p>
            <a:pPr algn="ctr"/>
            <a:r>
              <a:rPr lang="ru-RU" dirty="0" smtClean="0">
                <a:latin typeface="Times New Roman" pitchFamily="18" charset="0"/>
                <a:cs typeface="Times New Roman" pitchFamily="18" charset="0"/>
              </a:rPr>
              <a:t>Учитель русского языка и литературы </a:t>
            </a:r>
            <a:endParaRPr lang="en-US" dirty="0" smtClean="0">
              <a:latin typeface="Times New Roman" pitchFamily="18" charset="0"/>
              <a:cs typeface="Times New Roman" pitchFamily="18" charset="0"/>
            </a:endParaRPr>
          </a:p>
          <a:p>
            <a:pPr algn="ctr"/>
            <a:r>
              <a:rPr lang="ru-RU" dirty="0" smtClean="0">
                <a:latin typeface="Times New Roman" pitchFamily="18" charset="0"/>
                <a:cs typeface="Times New Roman" pitchFamily="18" charset="0"/>
              </a:rPr>
              <a:t>КГУ «ОСШ №4  г.</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Жезказгана»</a:t>
            </a:r>
          </a:p>
          <a:p>
            <a:pPr algn="ctr"/>
            <a:r>
              <a:rPr lang="ru-RU" dirty="0" smtClean="0">
                <a:latin typeface="Times New Roman" pitchFamily="18" charset="0"/>
                <a:cs typeface="Times New Roman" pitchFamily="18" charset="0"/>
              </a:rPr>
              <a:t>Малахова </a:t>
            </a:r>
            <a:r>
              <a:rPr lang="ru-RU" dirty="0">
                <a:latin typeface="Times New Roman" pitchFamily="18" charset="0"/>
                <a:cs typeface="Times New Roman" pitchFamily="18" charset="0"/>
              </a:rPr>
              <a:t>О</a:t>
            </a:r>
            <a:r>
              <a:rPr lang="ru-RU" dirty="0" smtClean="0">
                <a:latin typeface="Times New Roman" pitchFamily="18" charset="0"/>
                <a:cs typeface="Times New Roman" pitchFamily="18" charset="0"/>
              </a:rPr>
              <a:t>ксана Анатольевна</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0263606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95536" y="332657"/>
            <a:ext cx="8208912" cy="5262979"/>
          </a:xfrm>
          <a:prstGeom prst="rect">
            <a:avLst/>
          </a:prstGeom>
        </p:spPr>
        <p:txBody>
          <a:bodyPr wrap="square">
            <a:spAutoFit/>
          </a:bodyPr>
          <a:lstStyle/>
          <a:p>
            <a:r>
              <a:rPr lang="ru-RU" sz="2400" b="1" dirty="0">
                <a:solidFill>
                  <a:srgbClr val="FF0000"/>
                </a:solidFill>
              </a:rPr>
              <a:t>Отзыв на свою или чужую работу.</a:t>
            </a:r>
            <a:endParaRPr lang="ru-RU" sz="2400" dirty="0">
              <a:solidFill>
                <a:srgbClr val="FF0000"/>
              </a:solidFill>
            </a:endParaRPr>
          </a:p>
          <a:p>
            <a:r>
              <a:rPr lang="ru-RU" sz="2400" b="1" dirty="0">
                <a:latin typeface="New Times roman"/>
              </a:rPr>
              <a:t> </a:t>
            </a:r>
            <a:r>
              <a:rPr lang="ru-RU" sz="2400" dirty="0">
                <a:latin typeface="New Times roman"/>
              </a:rPr>
              <a:t>    После проверки задания учителем учащийся может написать отзыв на свою или чужую работу, указывая, с чем справился или с чем не справился в ходе выполнения заданий</a:t>
            </a:r>
            <a:r>
              <a:rPr lang="ru-RU" sz="2400" dirty="0" smtClean="0">
                <a:latin typeface="New Times roman"/>
              </a:rPr>
              <a:t>.</a:t>
            </a:r>
          </a:p>
          <a:p>
            <a:endParaRPr lang="ru-RU" sz="2400" dirty="0" smtClean="0">
              <a:latin typeface="New Times roman"/>
            </a:endParaRPr>
          </a:p>
          <a:p>
            <a:r>
              <a:rPr lang="ru-RU" sz="2400" b="1" dirty="0" smtClean="0">
                <a:solidFill>
                  <a:srgbClr val="FF0000"/>
                </a:solidFill>
                <a:latin typeface="New Times roman"/>
              </a:rPr>
              <a:t>Обход </a:t>
            </a:r>
            <a:r>
              <a:rPr lang="ru-RU" sz="2400" b="1" dirty="0">
                <a:solidFill>
                  <a:srgbClr val="FF0000"/>
                </a:solidFill>
                <a:latin typeface="New Times roman"/>
              </a:rPr>
              <a:t>галереи</a:t>
            </a:r>
            <a:r>
              <a:rPr lang="ru-RU" sz="2400" b="1" dirty="0">
                <a:latin typeface="New Times roman"/>
              </a:rPr>
              <a:t>. </a:t>
            </a:r>
            <a:r>
              <a:rPr lang="ru-RU" sz="2400" dirty="0">
                <a:latin typeface="New Times roman"/>
              </a:rPr>
              <a:t>Учащиеся в группах записывают свои идеи по теме на лист ватмана, затем группа выбирает спикера. Он остаётся на месте. Остальные участники группы переходят к работам других групп, задают вопросы спикерам групп. После этого участники возвращаются в исходные группы, обсуждают увиденное и при необходимости дополняют свои записи.</a:t>
            </a:r>
          </a:p>
        </p:txBody>
      </p:sp>
    </p:spTree>
    <p:extLst>
      <p:ext uri="{BB962C8B-B14F-4D97-AF65-F5344CB8AC3E}">
        <p14:creationId xmlns:p14="http://schemas.microsoft.com/office/powerpoint/2010/main" val="2400596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04664"/>
            <a:ext cx="7056784" cy="2308324"/>
          </a:xfrm>
          <a:prstGeom prst="rect">
            <a:avLst/>
          </a:prstGeom>
        </p:spPr>
        <p:txBody>
          <a:bodyPr wrap="square">
            <a:spAutoFit/>
          </a:bodyPr>
          <a:lstStyle/>
          <a:p>
            <a:r>
              <a:rPr lang="ru-RU" sz="2400" b="1" dirty="0">
                <a:solidFill>
                  <a:srgbClr val="FF0000"/>
                </a:solidFill>
              </a:rPr>
              <a:t>Чемодан, мясорубка, корзина</a:t>
            </a:r>
            <a:endParaRPr lang="ru-RU" sz="2400" dirty="0">
              <a:solidFill>
                <a:srgbClr val="FF0000"/>
              </a:solidFill>
            </a:endParaRPr>
          </a:p>
          <a:p>
            <a:r>
              <a:rPr lang="ru-RU" sz="2400" dirty="0"/>
              <a:t>На доске вывешиваются рисунки чемодана, мясорубки, корзины.</a:t>
            </a:r>
          </a:p>
          <a:p>
            <a:r>
              <a:rPr lang="ru-RU" sz="2400" dirty="0"/>
              <a:t>Чемодан – всё, что пригодится в дальнейшем.</a:t>
            </a:r>
          </a:p>
          <a:p>
            <a:r>
              <a:rPr lang="ru-RU" sz="2400" dirty="0"/>
              <a:t>Мясорубка – информацию переработаю.</a:t>
            </a:r>
          </a:p>
          <a:p>
            <a:r>
              <a:rPr lang="ru-RU" sz="2400" dirty="0"/>
              <a:t>Корзина – всё выброшу.</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3284984"/>
            <a:ext cx="4563858" cy="3096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2625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2636912"/>
            <a:ext cx="7416824" cy="830997"/>
          </a:xfrm>
          <a:prstGeom prst="rect">
            <a:avLst/>
          </a:prstGeom>
          <a:noFill/>
        </p:spPr>
        <p:txBody>
          <a:bodyPr wrap="square" rtlCol="0">
            <a:spAutoFit/>
          </a:bodyPr>
          <a:lstStyle/>
          <a:p>
            <a:pPr algn="ctr"/>
            <a:r>
              <a:rPr lang="ru-RU" sz="4800" b="1" dirty="0" smtClean="0">
                <a:solidFill>
                  <a:schemeClr val="bg2">
                    <a:lumMod val="75000"/>
                  </a:schemeClr>
                </a:solidFill>
                <a:latin typeface="Times New Roman" pitchFamily="18" charset="0"/>
                <a:cs typeface="Times New Roman" pitchFamily="18" charset="0"/>
              </a:rPr>
              <a:t>Спасибо за внимание!</a:t>
            </a:r>
            <a:endParaRPr lang="ru-RU" sz="4800" b="1" dirty="0">
              <a:solidFill>
                <a:schemeClr val="bg2">
                  <a:lumMod val="75000"/>
                </a:schemeClr>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4149080"/>
            <a:ext cx="2238375"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764704"/>
            <a:ext cx="8064896" cy="5139869"/>
          </a:xfrm>
          <a:prstGeom prst="rect">
            <a:avLst/>
          </a:prstGeom>
        </p:spPr>
        <p:txBody>
          <a:bodyPr wrap="square">
            <a:spAutoFit/>
          </a:bodyPr>
          <a:lstStyle/>
          <a:p>
            <a:pPr algn="ctr">
              <a:buFont typeface="Arial" charset="0"/>
              <a:buNone/>
            </a:pPr>
            <a:r>
              <a:rPr lang="ru-RU" sz="3600" b="1" dirty="0">
                <a:solidFill>
                  <a:srgbClr val="C00000"/>
                </a:solidFill>
                <a:latin typeface="Times New Roman" pitchFamily="18" charset="0"/>
                <a:cs typeface="Times New Roman" pitchFamily="18" charset="0"/>
              </a:rPr>
              <a:t>Цель формативного </a:t>
            </a:r>
          </a:p>
          <a:p>
            <a:pPr algn="ctr">
              <a:buFont typeface="Arial" charset="0"/>
              <a:buNone/>
            </a:pPr>
            <a:r>
              <a:rPr lang="ru-RU" sz="3600" b="1" dirty="0">
                <a:solidFill>
                  <a:srgbClr val="C00000"/>
                </a:solidFill>
                <a:latin typeface="Times New Roman" pitchFamily="18" charset="0"/>
                <a:cs typeface="Times New Roman" pitchFamily="18" charset="0"/>
              </a:rPr>
              <a:t>(текущего) оценивания –</a:t>
            </a:r>
            <a:r>
              <a:rPr lang="ru-RU" sz="2400" b="1" dirty="0">
                <a:solidFill>
                  <a:srgbClr val="C00000"/>
                </a:solidFill>
                <a:latin typeface="Times New Roman" pitchFamily="18" charset="0"/>
                <a:cs typeface="Times New Roman" pitchFamily="18" charset="0"/>
              </a:rPr>
              <a:t> </a:t>
            </a:r>
          </a:p>
          <a:p>
            <a:pPr algn="ctr">
              <a:buFont typeface="Arial" charset="0"/>
              <a:buNone/>
            </a:pPr>
            <a:r>
              <a:rPr lang="ru-RU" sz="3200" b="1" dirty="0">
                <a:latin typeface="Times New Roman" pitchFamily="18" charset="0"/>
                <a:cs typeface="Times New Roman" pitchFamily="18" charset="0"/>
              </a:rPr>
              <a:t>способствовать   обучению, обеспечивая регулярную  обратную связь. Это помогает   учащимся   улучшать   знания и понимание, поддерживать  энтузиазм по отношению  к обучению,  обдуманно заниматься   рефлексией,  развивать  способность   самооценки и осознавать </a:t>
            </a:r>
          </a:p>
          <a:p>
            <a:pPr algn="ctr">
              <a:buFont typeface="Arial" charset="0"/>
              <a:buNone/>
            </a:pPr>
            <a:r>
              <a:rPr lang="ru-RU" sz="3200" b="1" dirty="0">
                <a:latin typeface="Times New Roman" pitchFamily="18" charset="0"/>
                <a:cs typeface="Times New Roman" pitchFamily="18" charset="0"/>
              </a:rPr>
              <a:t>критерии   успеха.</a:t>
            </a:r>
            <a:endParaRPr lang="ru-RU" sz="3200" b="1" dirty="0"/>
          </a:p>
        </p:txBody>
      </p:sp>
    </p:spTree>
    <p:extLst>
      <p:ext uri="{BB962C8B-B14F-4D97-AF65-F5344CB8AC3E}">
        <p14:creationId xmlns:p14="http://schemas.microsoft.com/office/powerpoint/2010/main" val="16100727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images.jpg"/>
          <p:cNvPicPr>
            <a:picLocks noChangeAspect="1"/>
          </p:cNvPicPr>
          <p:nvPr/>
        </p:nvPicPr>
        <p:blipFill>
          <a:blip r:embed="rId2" cstate="print"/>
          <a:stretch>
            <a:fillRect/>
          </a:stretch>
        </p:blipFill>
        <p:spPr>
          <a:xfrm>
            <a:off x="3929058" y="2857496"/>
            <a:ext cx="2390775" cy="1914525"/>
          </a:xfrm>
          <a:prstGeom prst="rect">
            <a:avLst/>
          </a:prstGeom>
          <a:ln>
            <a:noFill/>
          </a:ln>
          <a:effectLst>
            <a:softEdge rad="112500"/>
          </a:effectLst>
        </p:spPr>
      </p:pic>
      <p:pic>
        <p:nvPicPr>
          <p:cNvPr id="6" name="Рисунок 5" descr="index.jpg"/>
          <p:cNvPicPr>
            <a:picLocks noChangeAspect="1"/>
          </p:cNvPicPr>
          <p:nvPr/>
        </p:nvPicPr>
        <p:blipFill>
          <a:blip r:embed="rId3" cstate="print"/>
          <a:stretch>
            <a:fillRect/>
          </a:stretch>
        </p:blipFill>
        <p:spPr>
          <a:xfrm>
            <a:off x="6429388" y="3786190"/>
            <a:ext cx="1924050" cy="2381250"/>
          </a:xfrm>
          <a:prstGeom prst="rect">
            <a:avLst/>
          </a:prstGeom>
          <a:ln>
            <a:noFill/>
          </a:ln>
          <a:effectLst>
            <a:softEdge rad="112500"/>
          </a:effectLst>
        </p:spPr>
      </p:pic>
      <p:pic>
        <p:nvPicPr>
          <p:cNvPr id="7" name="Рисунок 6" descr="367377_uchitel_uchenik_znanie_1500x1391_(www.GdeFon.ru).jpg"/>
          <p:cNvPicPr>
            <a:picLocks noChangeAspect="1"/>
          </p:cNvPicPr>
          <p:nvPr/>
        </p:nvPicPr>
        <p:blipFill>
          <a:blip r:embed="rId4" cstate="print"/>
          <a:stretch>
            <a:fillRect/>
          </a:stretch>
        </p:blipFill>
        <p:spPr>
          <a:xfrm>
            <a:off x="642910" y="714356"/>
            <a:ext cx="2902288" cy="2691388"/>
          </a:xfrm>
          <a:prstGeom prst="rect">
            <a:avLst/>
          </a:prstGeom>
          <a:ln>
            <a:noFill/>
          </a:ln>
          <a:effectLst>
            <a:softEdge rad="112500"/>
          </a:effectLst>
        </p:spPr>
      </p:pic>
      <p:sp>
        <p:nvSpPr>
          <p:cNvPr id="9" name="TextBox 8"/>
          <p:cNvSpPr txBox="1"/>
          <p:nvPr/>
        </p:nvSpPr>
        <p:spPr>
          <a:xfrm>
            <a:off x="714348" y="3357562"/>
            <a:ext cx="2643206" cy="369332"/>
          </a:xfrm>
          <a:prstGeom prst="rect">
            <a:avLst/>
          </a:prstGeom>
          <a:noFill/>
        </p:spPr>
        <p:txBody>
          <a:bodyPr wrap="square" rtlCol="0">
            <a:spAutoFit/>
          </a:bodyPr>
          <a:lstStyle/>
          <a:p>
            <a:r>
              <a:rPr lang="ru-RU" dirty="0" smtClean="0"/>
              <a:t>Оценивание учителем</a:t>
            </a:r>
            <a:endParaRPr lang="ru-RU" dirty="0"/>
          </a:p>
        </p:txBody>
      </p:sp>
      <p:sp>
        <p:nvSpPr>
          <p:cNvPr id="10" name="TextBox 9"/>
          <p:cNvSpPr txBox="1"/>
          <p:nvPr/>
        </p:nvSpPr>
        <p:spPr>
          <a:xfrm>
            <a:off x="4214810" y="4786322"/>
            <a:ext cx="1928826" cy="646331"/>
          </a:xfrm>
          <a:prstGeom prst="rect">
            <a:avLst/>
          </a:prstGeom>
          <a:noFill/>
        </p:spPr>
        <p:txBody>
          <a:bodyPr wrap="square" rtlCol="0">
            <a:spAutoFit/>
          </a:bodyPr>
          <a:lstStyle/>
          <a:p>
            <a:r>
              <a:rPr lang="ru-RU" dirty="0" smtClean="0"/>
              <a:t>Оценивание сверстником</a:t>
            </a:r>
            <a:endParaRPr lang="ru-RU" dirty="0"/>
          </a:p>
        </p:txBody>
      </p:sp>
      <p:sp>
        <p:nvSpPr>
          <p:cNvPr id="11" name="TextBox 10"/>
          <p:cNvSpPr txBox="1"/>
          <p:nvPr/>
        </p:nvSpPr>
        <p:spPr>
          <a:xfrm>
            <a:off x="6429388" y="6143644"/>
            <a:ext cx="2214610" cy="369332"/>
          </a:xfrm>
          <a:prstGeom prst="rect">
            <a:avLst/>
          </a:prstGeom>
          <a:noFill/>
        </p:spPr>
        <p:txBody>
          <a:bodyPr wrap="square" rtlCol="0">
            <a:spAutoFit/>
          </a:bodyPr>
          <a:lstStyle/>
          <a:p>
            <a:r>
              <a:rPr lang="ru-RU" dirty="0" smtClean="0"/>
              <a:t>Самооценивание</a:t>
            </a:r>
            <a:endParaRPr lang="ru-RU" dirty="0"/>
          </a:p>
        </p:txBody>
      </p:sp>
    </p:spTree>
    <p:extLst>
      <p:ext uri="{BB962C8B-B14F-4D97-AF65-F5344CB8AC3E}">
        <p14:creationId xmlns:p14="http://schemas.microsoft.com/office/powerpoint/2010/main" val="3151967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extLst>
              <p:ext uri="{D42A27DB-BD31-4B8C-83A1-F6EECF244321}">
                <p14:modId xmlns:p14="http://schemas.microsoft.com/office/powerpoint/2010/main" val="1696333480"/>
              </p:ext>
            </p:extLst>
          </p:nvPr>
        </p:nvGraphicFramePr>
        <p:xfrm>
          <a:off x="857224" y="476672"/>
          <a:ext cx="7603208" cy="609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53853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323528" y="692696"/>
            <a:ext cx="8424936" cy="5784304"/>
          </a:xfrm>
          <a:prstGeom prst="rect">
            <a:avLst/>
          </a:prstGeom>
        </p:spPr>
        <p:txBody>
          <a:bodyPr/>
          <a:lstStyle>
            <a:lvl1pPr marL="342900" indent="-342900" algn="l" rtl="0" eaLnBrk="1" fontAlgn="base" hangingPunct="1">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9pPr>
          </a:lstStyle>
          <a:p>
            <a:pPr marL="174625" indent="-174625">
              <a:lnSpc>
                <a:spcPct val="90000"/>
              </a:lnSpc>
              <a:spcAft>
                <a:spcPct val="50000"/>
              </a:spcAft>
              <a:buFontTx/>
              <a:buNone/>
            </a:pPr>
            <a:endParaRPr lang="en-US" altLang="ru-RU" sz="2400" kern="0" dirty="0" smtClean="0"/>
          </a:p>
          <a:p>
            <a:pPr marL="0" indent="0">
              <a:spcAft>
                <a:spcPct val="50000"/>
              </a:spcAft>
              <a:buNone/>
            </a:pPr>
            <a:endParaRPr lang="ru-RU" altLang="ru-RU" sz="2800" i="1" kern="0" dirty="0" smtClean="0">
              <a:solidFill>
                <a:srgbClr val="7030A0"/>
              </a:solidFill>
            </a:endParaRPr>
          </a:p>
        </p:txBody>
      </p:sp>
      <p:sp>
        <p:nvSpPr>
          <p:cNvPr id="2" name="Прямоугольник 1"/>
          <p:cNvSpPr/>
          <p:nvPr/>
        </p:nvSpPr>
        <p:spPr>
          <a:xfrm>
            <a:off x="323528" y="332656"/>
            <a:ext cx="8424936" cy="5755422"/>
          </a:xfrm>
          <a:prstGeom prst="rect">
            <a:avLst/>
          </a:prstGeom>
        </p:spPr>
        <p:txBody>
          <a:bodyPr wrap="square">
            <a:spAutoFit/>
          </a:bodyPr>
          <a:lstStyle/>
          <a:p>
            <a:pPr algn="ctr"/>
            <a:r>
              <a:rPr lang="ru-RU" sz="3200" b="1" dirty="0" smtClean="0">
                <a:solidFill>
                  <a:srgbClr val="5A8F03"/>
                </a:solidFill>
                <a:latin typeface="Times New Roman" panose="02020603050405020304" pitchFamily="18" charset="0"/>
                <a:ea typeface="Times New Roman" panose="02020603050405020304" pitchFamily="18" charset="0"/>
              </a:rPr>
              <a:t> </a:t>
            </a:r>
            <a:r>
              <a:rPr lang="ru-RU" sz="2800" b="1" dirty="0" smtClean="0">
                <a:solidFill>
                  <a:srgbClr val="003399"/>
                </a:solidFill>
                <a:latin typeface="Times New Roman" panose="02020603050405020304" pitchFamily="18" charset="0"/>
                <a:ea typeface="Times New Roman" panose="02020603050405020304" pitchFamily="18" charset="0"/>
              </a:rPr>
              <a:t>Эффективные    способы        </a:t>
            </a:r>
            <a:r>
              <a:rPr lang="ru-RU" sz="2800" b="1" dirty="0" err="1" smtClean="0">
                <a:solidFill>
                  <a:srgbClr val="003399"/>
                </a:solidFill>
                <a:latin typeface="Times New Roman" panose="02020603050405020304" pitchFamily="18" charset="0"/>
                <a:ea typeface="Times New Roman" panose="02020603050405020304" pitchFamily="18" charset="0"/>
              </a:rPr>
              <a:t>формативного</a:t>
            </a:r>
            <a:r>
              <a:rPr lang="ru-RU" sz="2800" b="1" dirty="0" smtClean="0">
                <a:solidFill>
                  <a:srgbClr val="003399"/>
                </a:solidFill>
                <a:latin typeface="Times New Roman" panose="02020603050405020304" pitchFamily="18" charset="0"/>
                <a:ea typeface="Times New Roman" panose="02020603050405020304" pitchFamily="18" charset="0"/>
              </a:rPr>
              <a:t> оценивания</a:t>
            </a:r>
          </a:p>
          <a:p>
            <a:pPr algn="just"/>
            <a:r>
              <a:rPr lang="ru-RU" sz="2400" b="1" dirty="0" smtClean="0">
                <a:solidFill>
                  <a:srgbClr val="C00000"/>
                </a:solidFill>
                <a:latin typeface="Times New Roman" panose="02020603050405020304" pitchFamily="18" charset="0"/>
                <a:cs typeface="Times New Roman" panose="02020603050405020304" pitchFamily="18" charset="0"/>
              </a:rPr>
              <a:t>Словесная оценка</a:t>
            </a:r>
            <a:r>
              <a:rPr lang="ru-RU" sz="2000" b="1" dirty="0" smtClean="0">
                <a:solidFill>
                  <a:srgbClr val="C00000"/>
                </a:solidFill>
                <a:latin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cs typeface="Times New Roman" panose="02020603050405020304" pitchFamily="18" charset="0"/>
              </a:rPr>
              <a:t>Это устная обратная связь учителя и ученика, которая эффективна на любом этапе урока. Несмотря на кажущуюся простоту этого приёма, именно он способствует созданию доверительной атмосферы между участниками учебного процесса и является отличным стимулом для учеников.</a:t>
            </a:r>
          </a:p>
          <a:p>
            <a:pPr algn="just"/>
            <a:r>
              <a:rPr lang="ru-RU" sz="2400" b="1" dirty="0" smtClean="0">
                <a:solidFill>
                  <a:srgbClr val="C00000"/>
                </a:solidFill>
                <a:latin typeface="Times New Roman" panose="02020603050405020304" pitchFamily="18" charset="0"/>
                <a:cs typeface="Times New Roman" panose="02020603050405020304" pitchFamily="18" charset="0"/>
              </a:rPr>
              <a:t>20 </a:t>
            </a:r>
            <a:r>
              <a:rPr lang="ru-RU" sz="2400" b="1" dirty="0">
                <a:solidFill>
                  <a:srgbClr val="C00000"/>
                </a:solidFill>
                <a:latin typeface="Times New Roman" panose="02020603050405020304" pitchFamily="18" charset="0"/>
                <a:cs typeface="Times New Roman" panose="02020603050405020304" pitchFamily="18" charset="0"/>
              </a:rPr>
              <a:t>секунд. </a:t>
            </a:r>
            <a:r>
              <a:rPr lang="ru-RU" sz="2000" b="1" dirty="0">
                <a:latin typeface="Times New Roman" panose="02020603050405020304" pitchFamily="18" charset="0"/>
                <a:cs typeface="Times New Roman" panose="02020603050405020304" pitchFamily="18" charset="0"/>
              </a:rPr>
              <a:t>Учитель задает ключевой вопрос и предлагает подумать над ним не менее 20 секунд. Использование данной техники предоставляет возможность всем ученикам обдумать свой ответ. Обычно учитель начинает опрос в первую секунду после того, как прозвучал вопрос. Как правило, ответ имеется примерно у 4–6 учеников, обладающих наиболее быстрой реакцией, что не позволяет вовлечь всех учеников в процесс обдумывания ответа.</a:t>
            </a:r>
          </a:p>
          <a:p>
            <a:pPr algn="just"/>
            <a:r>
              <a:rPr lang="ru-RU" sz="2000" b="1" dirty="0">
                <a:latin typeface="Times New Roman" panose="02020603050405020304" pitchFamily="18" charset="0"/>
                <a:cs typeface="Times New Roman" panose="02020603050405020304" pitchFamily="18" charset="0"/>
              </a:rPr>
              <a:t>Учащихся средних и старших классов целесообразно попросить коротко записать свой ответ (отдельные слова, идеи), чтобы во время обсуждения они не блокировали мыслительные процессы друг друга. </a:t>
            </a:r>
            <a:endParaRPr lang="ru-RU" sz="2000" b="1" dirty="0" smtClean="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658289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395536" y="620688"/>
            <a:ext cx="8280920" cy="5856312"/>
          </a:xfrm>
          <a:prstGeom prst="rect">
            <a:avLst/>
          </a:prstGeom>
        </p:spPr>
        <p:txBody>
          <a:bodyPr/>
          <a:lstStyle>
            <a:lvl1pPr marL="342900" indent="-342900" algn="l" rtl="0" eaLnBrk="1" fontAlgn="base" hangingPunct="1">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eaLnBrk="1" fontAlgn="base" hangingPunct="1">
              <a:spcBef>
                <a:spcPct val="20000"/>
              </a:spcBef>
              <a:spcAft>
                <a:spcPct val="0"/>
              </a:spcAft>
              <a:buClr>
                <a:schemeClr val="bg2"/>
              </a:buClr>
              <a:buFont typeface="Wingdings" pitchFamily="2" charset="2"/>
              <a:buChar char="§"/>
              <a:defRPr sz="2000">
                <a:solidFill>
                  <a:schemeClr val="tx1"/>
                </a:solidFill>
                <a:latin typeface="+mn-lt"/>
              </a:defRPr>
            </a:lvl9pPr>
          </a:lstStyle>
          <a:p>
            <a:pPr marL="0" indent="0">
              <a:lnSpc>
                <a:spcPct val="80000"/>
              </a:lnSpc>
              <a:buNone/>
            </a:pPr>
            <a:endParaRPr lang="ru-RU" altLang="ru-RU" sz="2800" kern="0" dirty="0" smtClean="0">
              <a:solidFill>
                <a:schemeClr val="accent4">
                  <a:lumMod val="90000"/>
                  <a:lumOff val="10000"/>
                </a:schemeClr>
              </a:solidFill>
            </a:endParaRPr>
          </a:p>
        </p:txBody>
      </p:sp>
      <p:sp>
        <p:nvSpPr>
          <p:cNvPr id="5" name="Прямоугольник 4"/>
          <p:cNvSpPr/>
          <p:nvPr/>
        </p:nvSpPr>
        <p:spPr>
          <a:xfrm>
            <a:off x="395536" y="476672"/>
            <a:ext cx="8280920" cy="5493170"/>
          </a:xfrm>
          <a:prstGeom prst="rect">
            <a:avLst/>
          </a:prstGeom>
        </p:spPr>
        <p:txBody>
          <a:bodyPr wrap="square">
            <a:spAutoFit/>
          </a:bodyPr>
          <a:lstStyle/>
          <a:p>
            <a:pPr marL="180340" marR="139700" algn="just">
              <a:lnSpc>
                <a:spcPct val="107000"/>
              </a:lnSpc>
              <a:spcAft>
                <a:spcPts val="0"/>
              </a:spcAft>
            </a:pPr>
            <a:r>
              <a:rPr lang="ru-RU" sz="24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Снежки. </a:t>
            </a:r>
            <a:r>
              <a:rPr lang="ru-RU" sz="2000" b="1" dirty="0">
                <a:latin typeface="Times New Roman" panose="02020603050405020304" pitchFamily="18" charset="0"/>
                <a:ea typeface="Calibri" panose="020F0502020204030204" pitchFamily="34" charset="0"/>
                <a:cs typeface="Times New Roman" panose="02020603050405020304" pitchFamily="18" charset="0"/>
              </a:rPr>
              <a:t>Это упражнение позволяет узнать, что знают учащиеся в конце раздела или перед тем, как учитель начнет новый раздел. Бросок «снежка» – это веселый способ, который помогает активизировать предварительные знания или повторить пройденный материал в конце раздела</a:t>
            </a:r>
            <a:r>
              <a:rPr lang="ru-RU" sz="2000" b="1"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sz="2000" b="1" dirty="0">
              <a:latin typeface="Times New Roman" panose="02020603050405020304" pitchFamily="18" charset="0"/>
              <a:ea typeface="Calibri" panose="020F0502020204030204" pitchFamily="34" charset="0"/>
              <a:cs typeface="Times New Roman" panose="02020603050405020304" pitchFamily="18" charset="0"/>
            </a:endParaRPr>
          </a:p>
          <a:p>
            <a:pPr marL="180340" marR="87630" algn="just">
              <a:lnSpc>
                <a:spcPct val="107000"/>
              </a:lnSpc>
              <a:spcAft>
                <a:spcPts val="0"/>
              </a:spcAft>
            </a:pPr>
            <a:r>
              <a:rPr lang="ru-RU" sz="2000" b="1" dirty="0">
                <a:latin typeface="Times New Roman" panose="02020603050405020304" pitchFamily="18" charset="0"/>
                <a:ea typeface="Times New Roman" panose="02020603050405020304" pitchFamily="18" charset="0"/>
                <a:cs typeface="Times New Roman" panose="02020603050405020304" pitchFamily="18" charset="0"/>
              </a:rPr>
              <a:t>Каждый ученик получает листок, на котором после минутного раздумья записывает свои мысли по теме. Потом </a:t>
            </a:r>
            <a:r>
              <a:rPr lang="ru-RU" sz="2000" b="1" dirty="0">
                <a:latin typeface="Times New Roman" panose="02020603050405020304" pitchFamily="18" charset="0"/>
                <a:ea typeface="Calibri" panose="020F0502020204030204" pitchFamily="34" charset="0"/>
                <a:cs typeface="Times New Roman" panose="02020603050405020304" pitchFamily="18" charset="0"/>
              </a:rPr>
              <a:t>делает из листка «снежок». На счет «три» все бросают снежки в назначенную цель, например, в круг, который нарисован на доске, в коробку или в ведро.</a:t>
            </a:r>
            <a:r>
              <a:rPr lang="ru-RU" sz="2000" b="1" dirty="0">
                <a:latin typeface="Times New Roman" panose="02020603050405020304" pitchFamily="18" charset="0"/>
                <a:ea typeface="Times New Roman" panose="02020603050405020304" pitchFamily="18" charset="0"/>
                <a:cs typeface="Times New Roman" panose="02020603050405020304" pitchFamily="18" charset="0"/>
              </a:rPr>
              <a:t> </a:t>
            </a:r>
            <a:r>
              <a:rPr lang="ru-RU" sz="2000" b="1" dirty="0">
                <a:latin typeface="Times New Roman" panose="02020603050405020304" pitchFamily="18" charset="0"/>
                <a:ea typeface="Calibri" panose="020F0502020204030204" pitchFamily="34" charset="0"/>
                <a:cs typeface="Times New Roman" panose="02020603050405020304" pitchFamily="18" charset="0"/>
              </a:rPr>
              <a:t>Затем каждый учащийся поочередно достаёт снежок и зачитывает то, что там написано. Если знает, то отвечает самостоятельно, нет – помогают другие ученики или учитель (для экономии времени можно ограничить число вынимаемых снежков или оставить часть снежков на следующие уроки). </a:t>
            </a:r>
            <a:endParaRPr lang="ru-RU" sz="2000" b="1" dirty="0" smtClean="0">
              <a:latin typeface="Times New Roman" panose="02020603050405020304" pitchFamily="18" charset="0"/>
              <a:ea typeface="Calibri" panose="020F0502020204030204" pitchFamily="34" charset="0"/>
              <a:cs typeface="Times New Roman" panose="02020603050405020304" pitchFamily="18" charset="0"/>
            </a:endParaRPr>
          </a:p>
          <a:p>
            <a:pPr marL="180340" marR="87630" algn="just">
              <a:lnSpc>
                <a:spcPct val="107000"/>
              </a:lnSpc>
              <a:spcAft>
                <a:spcPts val="0"/>
              </a:spcAft>
            </a:pPr>
            <a:endParaRPr lang="ru-RU" sz="2000"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180340" marR="87630" algn="just">
              <a:lnSpc>
                <a:spcPct val="107000"/>
              </a:lnSpc>
              <a:spcAft>
                <a:spcPts val="0"/>
              </a:spcAft>
            </a:pPr>
            <a:endParaRPr lang="ru-RU" sz="2400" b="1" dirty="0">
              <a:solidFill>
                <a:srgbClr val="C00000"/>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5996" y="5229200"/>
            <a:ext cx="3708412" cy="1527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22167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528" y="404664"/>
            <a:ext cx="8280920" cy="2985433"/>
          </a:xfrm>
          <a:prstGeom prst="rect">
            <a:avLst/>
          </a:prstGeom>
        </p:spPr>
        <p:txBody>
          <a:bodyPr wrap="square">
            <a:spAutoFit/>
          </a:bodyPr>
          <a:lstStyle/>
          <a:p>
            <a:r>
              <a:rPr lang="ru-RU" sz="2800" dirty="0" err="1">
                <a:solidFill>
                  <a:srgbClr val="FF0000"/>
                </a:solidFill>
              </a:rPr>
              <a:t>Шеринг</a:t>
            </a:r>
            <a:r>
              <a:rPr lang="ru-RU" dirty="0"/>
              <a:t>. </a:t>
            </a:r>
            <a:r>
              <a:rPr lang="ru-RU" sz="2000" dirty="0"/>
              <a:t>Все ученики садятся в круг и высказывают свое мнение по теме. Этот способ позволяет создать особую атмосферу искренности, атмосферу доверия. Особенно этот способ хорошо применять на уроках литературы при изучении того или иного произведения. Иногда ребята даже вступают в бурные дискуссии, отстаивая свое мнение. Даже заядлый двоечник запросто сможет вступить в беседу, выслушав других учеников. Поэтому этот способ – один из моих любимых. Попробуйте – и вам понравится! Ваши ученики будут довольны.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3501008"/>
            <a:ext cx="4680520"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65964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188640"/>
            <a:ext cx="8424936" cy="4483663"/>
          </a:xfrm>
          <a:prstGeom prst="rect">
            <a:avLst/>
          </a:prstGeom>
        </p:spPr>
        <p:txBody>
          <a:bodyPr wrap="square">
            <a:spAutoFit/>
          </a:bodyPr>
          <a:lstStyle/>
          <a:p>
            <a:pPr marL="180340" marR="87630" algn="just">
              <a:lnSpc>
                <a:spcPct val="107000"/>
              </a:lnSpc>
              <a:spcAft>
                <a:spcPts val="0"/>
              </a:spcAft>
            </a:pPr>
            <a:r>
              <a:rPr lang="ru-RU" sz="2400" b="1"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Парковка </a:t>
            </a:r>
            <a:r>
              <a:rPr lang="ru-RU"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для </a:t>
            </a:r>
            <a:r>
              <a:rPr lang="ru-RU" sz="2400" b="1"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вопросов.</a:t>
            </a:r>
            <a:r>
              <a:rPr lang="ru-RU" sz="2400"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000" b="1" dirty="0">
                <a:latin typeface="Times New Roman" panose="02020603050405020304" pitchFamily="18" charset="0"/>
                <a:ea typeface="Calibri" panose="020F0502020204030204" pitchFamily="34" charset="0"/>
                <a:cs typeface="Times New Roman" panose="02020603050405020304" pitchFamily="18" charset="0"/>
              </a:rPr>
              <a:t>Это заранее подготовленное место для вопросов, идей учащихся, возникших у них в течение урока. Для этого можно использовать часть доски, лист ватмана, прикрепленный к стене, и </a:t>
            </a:r>
            <a:r>
              <a:rPr lang="ru-RU" sz="2000" b="1" dirty="0" err="1">
                <a:latin typeface="Times New Roman" panose="02020603050405020304" pitchFamily="18" charset="0"/>
                <a:ea typeface="Calibri" panose="020F0502020204030204" pitchFamily="34" charset="0"/>
                <a:cs typeface="Times New Roman" panose="02020603050405020304" pitchFamily="18" charset="0"/>
              </a:rPr>
              <a:t>стикеры</a:t>
            </a:r>
            <a:r>
              <a:rPr lang="ru-RU" sz="2000" b="1" dirty="0">
                <a:latin typeface="Times New Roman" panose="02020603050405020304" pitchFamily="18" charset="0"/>
                <a:ea typeface="Calibri" panose="020F0502020204030204" pitchFamily="34" charset="0"/>
                <a:cs typeface="Times New Roman" panose="02020603050405020304" pitchFamily="18" charset="0"/>
              </a:rPr>
              <a:t>. Парковка для вопросов может стать таким полем, на котором учащиеся делятся наблюдениями, обмениваются своими взглядами. Этот прием – еще один инструмент измерения того, как учатся учащиеся, что они думают, какие трудности испытывают, а главное – использование данного приема не занимает слишком много времени. Это отличный способ для учителя убедиться, что идеи пересматриваются и что учащиеся получат ответы на свои вопросы на следующем уроке</a:t>
            </a:r>
            <a:r>
              <a:rPr lang="ru-RU" sz="2000" b="1" dirty="0" smtClean="0">
                <a:latin typeface="Times New Roman" panose="02020603050405020304" pitchFamily="18" charset="0"/>
                <a:ea typeface="Calibri" panose="020F0502020204030204" pitchFamily="34" charset="0"/>
                <a:cs typeface="Times New Roman" panose="02020603050405020304" pitchFamily="18" charset="0"/>
              </a:rPr>
              <a:t>.</a:t>
            </a:r>
          </a:p>
          <a:p>
            <a:pPr marL="180340" marR="87630" algn="just">
              <a:lnSpc>
                <a:spcPct val="107000"/>
              </a:lnSpc>
              <a:spcAft>
                <a:spcPts val="0"/>
              </a:spcAft>
            </a:pPr>
            <a:endParaRPr lang="ru-RU"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r>
              <a:rPr lang="ru-RU" sz="2000" b="1" dirty="0" smtClean="0">
                <a:solidFill>
                  <a:srgbClr val="C00000"/>
                </a:solidFill>
                <a:latin typeface="Times New Roman" panose="02020603050405020304" pitchFamily="18" charset="0"/>
                <a:cs typeface="Times New Roman" panose="02020603050405020304" pitchFamily="18" charset="0"/>
              </a:rPr>
              <a:t>  </a:t>
            </a:r>
            <a:endParaRPr lang="ru-RU" sz="20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4342208"/>
            <a:ext cx="3816957" cy="2327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539552" y="3207863"/>
            <a:ext cx="8208912"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endParaRPr lang="ru-RU" sz="2000" dirty="0">
              <a:solidFill>
                <a:srgbClr val="C0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323528" y="476672"/>
            <a:ext cx="8496944" cy="4808560"/>
          </a:xfrm>
          <a:prstGeom prst="rect">
            <a:avLst/>
          </a:prstGeom>
        </p:spPr>
        <p:txBody>
          <a:bodyPr wrap="square">
            <a:spAutoFit/>
          </a:bodyPr>
          <a:lstStyle/>
          <a:p>
            <a:pPr marL="180340" marR="89535" algn="just">
              <a:lnSpc>
                <a:spcPct val="107000"/>
              </a:lnSpc>
              <a:spcAft>
                <a:spcPts val="0"/>
              </a:spcAft>
            </a:pPr>
            <a:r>
              <a:rPr lang="ru-RU" sz="24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Измерение температуры.</a:t>
            </a:r>
            <a:r>
              <a:rPr lang="ru-RU" sz="24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Данный способ используется для выявления того, насколько ученики правильно выполняют задание. Для этого деятельность учащихся останавливается, и учитель задает вопрос:</a:t>
            </a:r>
            <a:r>
              <a:rPr lang="ru-RU" sz="2400" b="1" dirty="0">
                <a:latin typeface="Times New Roman" panose="02020603050405020304" pitchFamily="18" charset="0"/>
                <a:ea typeface="Calibri" panose="020F0502020204030204" pitchFamily="34" charset="0"/>
                <a:cs typeface="Times New Roman" panose="02020603050405020304" pitchFamily="18" charset="0"/>
              </a:rPr>
              <a:t> </a:t>
            </a: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«Что мы делаем?» Ответив на этот вопрос, учащиеся предоставляют информацию об уровне понимания сути задания или</a:t>
            </a:r>
            <a:r>
              <a:rPr lang="ru-RU" sz="2400" b="1" dirty="0">
                <a:latin typeface="Times New Roman" panose="02020603050405020304" pitchFamily="18" charset="0"/>
                <a:ea typeface="Calibri" panose="020F0502020204030204" pitchFamily="34" charset="0"/>
                <a:cs typeface="Times New Roman" panose="02020603050405020304" pitchFamily="18" charset="0"/>
              </a:rPr>
              <a:t> </a:t>
            </a: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процесса его выполнения. В некоторых случаях (при работе</a:t>
            </a:r>
            <a:r>
              <a:rPr lang="ru-RU" sz="2400" b="1" dirty="0">
                <a:latin typeface="Times New Roman" panose="02020603050405020304" pitchFamily="18" charset="0"/>
                <a:ea typeface="Calibri" panose="020F0502020204030204" pitchFamily="34" charset="0"/>
                <a:cs typeface="Times New Roman" panose="02020603050405020304" pitchFamily="18" charset="0"/>
              </a:rPr>
              <a:t> </a:t>
            </a: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в парах и в группах) учитель просит одну пару или группу</a:t>
            </a:r>
            <a:r>
              <a:rPr lang="ru-RU" sz="2400" b="1" dirty="0">
                <a:latin typeface="Times New Roman" panose="02020603050405020304" pitchFamily="18" charset="0"/>
                <a:ea typeface="Calibri" panose="020F0502020204030204" pitchFamily="34" charset="0"/>
                <a:cs typeface="Times New Roman" panose="02020603050405020304" pitchFamily="18" charset="0"/>
              </a:rPr>
              <a:t> </a:t>
            </a: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учащихся продемонстрировать процесс выполнения задания.</a:t>
            </a:r>
            <a:r>
              <a:rPr lang="ru-RU" sz="2400" b="1" dirty="0">
                <a:latin typeface="Times New Roman" panose="02020603050405020304" pitchFamily="18" charset="0"/>
                <a:ea typeface="Calibri" panose="020F0502020204030204" pitchFamily="34" charset="0"/>
                <a:cs typeface="Times New Roman" panose="02020603050405020304" pitchFamily="18" charset="0"/>
              </a:rPr>
              <a:t> </a:t>
            </a: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Другие пары или группы наблюдают, что от них требуется сделать.</a:t>
            </a:r>
            <a:endParaRPr lang="ru-RU" sz="2400" b="1" dirty="0">
              <a:latin typeface="Times New Roman" panose="02020603050405020304" pitchFamily="18" charset="0"/>
              <a:ea typeface="Calibri" panose="020F0502020204030204" pitchFamily="34" charset="0"/>
              <a:cs typeface="Times New Roman" panose="02020603050405020304" pitchFamily="18" charset="0"/>
            </a:endParaRPr>
          </a:p>
          <a:p>
            <a:pPr marL="180340" algn="just">
              <a:spcAft>
                <a:spcPts val="0"/>
              </a:spcAft>
            </a:pPr>
            <a:r>
              <a:rPr lang="ru-RU" sz="24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4437112"/>
            <a:ext cx="3744416" cy="199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4441698"/>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7323</TotalTime>
  <Words>806</Words>
  <Application>Microsoft Office PowerPoint</Application>
  <PresentationFormat>Экран (4:3)</PresentationFormat>
  <Paragraphs>42</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MultiDVD Team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Administrator</dc:creator>
  <cp:lastModifiedBy>HP</cp:lastModifiedBy>
  <cp:revision>540</cp:revision>
  <dcterms:created xsi:type="dcterms:W3CDTF">2011-03-22T18:56:04Z</dcterms:created>
  <dcterms:modified xsi:type="dcterms:W3CDTF">2020-12-07T08:47:53Z</dcterms:modified>
</cp:coreProperties>
</file>